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3"/>
  </p:sldMasterIdLst>
  <p:notesMasterIdLst>
    <p:notesMasterId r:id="rId18"/>
  </p:notesMasterIdLst>
  <p:sldIdLst>
    <p:sldId id="312" r:id="rId4"/>
    <p:sldId id="316" r:id="rId5"/>
    <p:sldId id="318" r:id="rId6"/>
    <p:sldId id="319" r:id="rId7"/>
    <p:sldId id="317" r:id="rId8"/>
    <p:sldId id="322" r:id="rId9"/>
    <p:sldId id="320" r:id="rId10"/>
    <p:sldId id="321" r:id="rId11"/>
    <p:sldId id="323" r:id="rId12"/>
    <p:sldId id="324" r:id="rId13"/>
    <p:sldId id="325" r:id="rId14"/>
    <p:sldId id="313" r:id="rId15"/>
    <p:sldId id="281" r:id="rId16"/>
    <p:sldId id="304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FFHand" panose="02000503030000020004" pitchFamily="2" charset="-18"/>
      <p:regular r:id="rId23"/>
      <p:bold r:id="rId24"/>
      <p:italic r:id="rId25"/>
      <p:boldItalic r:id="rId26"/>
    </p:embeddedFont>
    <p:embeddedFont>
      <p:font typeface="Font Awesome 5 Free Regular" panose="02000503000000000000" pitchFamily="2" charset="2"/>
      <p:regular r:id="rId27"/>
    </p:embeddedFont>
    <p:embeddedFont>
      <p:font typeface="Matrice Regular" panose="020B0604020202020204" charset="0"/>
      <p:regular r:id="rId28"/>
    </p:embeddedFont>
    <p:embeddedFont>
      <p:font typeface="Parka ExtraBold" panose="02000503030000020004" pitchFamily="2" charset="0"/>
      <p:regular r:id="rId29"/>
      <p:bold r:id="rId30"/>
      <p:italic r:id="rId31"/>
      <p:boldItalic r:id="rId32"/>
    </p:embeddedFont>
    <p:embeddedFont>
      <p:font typeface="Parka Regular" panose="02000503040000020004" pitchFamily="2" charset="0"/>
      <p:regular r:id="rId33"/>
      <p:bold r:id="rId34"/>
      <p:italic r:id="rId35"/>
      <p:boldItalic r:id="rId36"/>
    </p:embeddedFont>
    <p:embeddedFont>
      <p:font typeface="Roboto" panose="02000000000000000000" pitchFamily="2" charset="0"/>
      <p:regular r:id="rId37"/>
      <p:bold r:id="rId38"/>
      <p:italic r:id="rId39"/>
      <p:boldItalic r:id="rId40"/>
    </p:embeddedFont>
    <p:embeddedFont>
      <p:font typeface="Roboto Black" panose="02000000000000000000" pitchFamily="2" charset="0"/>
      <p:bold r:id="rId41"/>
      <p:boldItalic r:id="rId4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53" autoAdjust="0"/>
    <p:restoredTop sz="78431" autoAdjust="0"/>
  </p:normalViewPr>
  <p:slideViewPr>
    <p:cSldViewPr snapToGrid="0">
      <p:cViewPr varScale="1">
        <p:scale>
          <a:sx n="151" d="100"/>
          <a:sy n="151" d="100"/>
        </p:scale>
        <p:origin x="77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font" Target="fonts/font24.fntdata"/><Relationship Id="rId47" Type="http://schemas.microsoft.com/office/2016/11/relationships/changesInfo" Target="changesInfos/changesInfo1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7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openxmlformats.org/officeDocument/2006/relationships/tableStyles" Target="tableStyles.xml"/><Relationship Id="rId20" Type="http://schemas.openxmlformats.org/officeDocument/2006/relationships/font" Target="fonts/font2.fntdata"/><Relationship Id="rId41" Type="http://schemas.openxmlformats.org/officeDocument/2006/relationships/font" Target="fonts/font2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non DOUZIECH" userId="80a57fa2-9ae7-411f-aee4-cbc75d7f438d" providerId="ADAL" clId="{0670FEB4-C15A-4F64-AED2-CBD792E7F851}"/>
    <pc:docChg chg="custSel addSld delSld modSld">
      <pc:chgData name="Manon DOUZIECH" userId="80a57fa2-9ae7-411f-aee4-cbc75d7f438d" providerId="ADAL" clId="{0670FEB4-C15A-4F64-AED2-CBD792E7F851}" dt="2024-05-11T14:29:31.770" v="5" actId="1076"/>
      <pc:docMkLst>
        <pc:docMk/>
      </pc:docMkLst>
      <pc:sldChg chg="delSp mod delAnim">
        <pc:chgData name="Manon DOUZIECH" userId="80a57fa2-9ae7-411f-aee4-cbc75d7f438d" providerId="ADAL" clId="{0670FEB4-C15A-4F64-AED2-CBD792E7F851}" dt="2024-05-11T14:26:33.891" v="1" actId="478"/>
        <pc:sldMkLst>
          <pc:docMk/>
          <pc:sldMk cId="3173707259" sldId="263"/>
        </pc:sldMkLst>
        <pc:spChg chg="del">
          <ac:chgData name="Manon DOUZIECH" userId="80a57fa2-9ae7-411f-aee4-cbc75d7f438d" providerId="ADAL" clId="{0670FEB4-C15A-4F64-AED2-CBD792E7F851}" dt="2024-05-11T14:26:19.003" v="0" actId="478"/>
          <ac:spMkLst>
            <pc:docMk/>
            <pc:sldMk cId="3173707259" sldId="263"/>
            <ac:spMk id="8" creationId="{2BDFA839-B7AB-5A38-20C5-52C0A5B64B65}"/>
          </ac:spMkLst>
        </pc:spChg>
        <pc:spChg chg="del">
          <ac:chgData name="Manon DOUZIECH" userId="80a57fa2-9ae7-411f-aee4-cbc75d7f438d" providerId="ADAL" clId="{0670FEB4-C15A-4F64-AED2-CBD792E7F851}" dt="2024-05-11T14:26:33.891" v="1" actId="478"/>
          <ac:spMkLst>
            <pc:docMk/>
            <pc:sldMk cId="3173707259" sldId="263"/>
            <ac:spMk id="10" creationId="{7F279D07-9FCA-A21F-B22C-67ADA8AD2EB3}"/>
          </ac:spMkLst>
        </pc:spChg>
      </pc:sldChg>
      <pc:sldChg chg="del">
        <pc:chgData name="Manon DOUZIECH" userId="80a57fa2-9ae7-411f-aee4-cbc75d7f438d" providerId="ADAL" clId="{0670FEB4-C15A-4F64-AED2-CBD792E7F851}" dt="2024-05-11T14:29:00.460" v="2" actId="47"/>
        <pc:sldMkLst>
          <pc:docMk/>
          <pc:sldMk cId="1928952056" sldId="308"/>
        </pc:sldMkLst>
      </pc:sldChg>
      <pc:sldChg chg="addSp modSp new mod modAnim">
        <pc:chgData name="Manon DOUZIECH" userId="80a57fa2-9ae7-411f-aee4-cbc75d7f438d" providerId="ADAL" clId="{0670FEB4-C15A-4F64-AED2-CBD792E7F851}" dt="2024-05-11T14:29:31.770" v="5" actId="1076"/>
        <pc:sldMkLst>
          <pc:docMk/>
          <pc:sldMk cId="2393356437" sldId="334"/>
        </pc:sldMkLst>
        <pc:picChg chg="add mod">
          <ac:chgData name="Manon DOUZIECH" userId="80a57fa2-9ae7-411f-aee4-cbc75d7f438d" providerId="ADAL" clId="{0670FEB4-C15A-4F64-AED2-CBD792E7F851}" dt="2024-05-11T14:29:31.770" v="5" actId="1076"/>
          <ac:picMkLst>
            <pc:docMk/>
            <pc:sldMk cId="2393356437" sldId="334"/>
            <ac:picMk id="2" creationId="{D4E2B42D-FC79-195E-DDFD-C700EB1E824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B6641-A810-46CF-A757-269E17AB5E23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1C691-A52F-4D55-B1D5-5F22E059BB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068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Photos dans le </a:t>
            </a:r>
            <a:r>
              <a:rPr lang="fr-FR" dirty="0" err="1"/>
              <a:t>smas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1C691-A52F-4D55-B1D5-5F22E059BB26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2227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Photos dans le </a:t>
            </a:r>
            <a:r>
              <a:rPr lang="fr-FR" dirty="0" err="1"/>
              <a:t>smas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1C691-A52F-4D55-B1D5-5F22E059BB26}" type="slidenum">
              <a:rPr lang="fr-FR" smtClean="0"/>
              <a:t>10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6524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Photos dans le </a:t>
            </a:r>
            <a:r>
              <a:rPr lang="fr-FR" dirty="0" err="1"/>
              <a:t>smas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1C691-A52F-4D55-B1D5-5F22E059BB26}" type="slidenum">
              <a:rPr lang="fr-FR" smtClean="0"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54684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Photos dans le </a:t>
            </a:r>
            <a:r>
              <a:rPr lang="fr-FR" dirty="0" err="1"/>
              <a:t>smas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1C691-A52F-4D55-B1D5-5F22E059BB26}" type="slidenum">
              <a:rPr lang="fr-FR" smtClean="0"/>
              <a:t>12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15825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1C691-A52F-4D55-B1D5-5F22E059BB26}" type="slidenum">
              <a:rPr lang="fr-FR" smtClean="0"/>
              <a:t>13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361497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1C691-A52F-4D55-B1D5-5F22E059BB2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899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Photos dans le </a:t>
            </a:r>
            <a:r>
              <a:rPr lang="fr-FR" dirty="0" err="1"/>
              <a:t>smas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1C691-A52F-4D55-B1D5-5F22E059BB26}" type="slidenum">
              <a:rPr lang="fr-FR" smtClean="0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220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Photos dans le </a:t>
            </a:r>
            <a:r>
              <a:rPr lang="fr-FR" dirty="0" err="1"/>
              <a:t>smas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1C691-A52F-4D55-B1D5-5F22E059BB26}" type="slidenum">
              <a:rPr lang="fr-FR" smtClean="0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45984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Photos dans le </a:t>
            </a:r>
            <a:r>
              <a:rPr lang="fr-FR" dirty="0" err="1"/>
              <a:t>smas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1C691-A52F-4D55-B1D5-5F22E059BB26}" type="slidenum">
              <a:rPr lang="fr-FR" smtClean="0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70926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1C691-A52F-4D55-B1D5-5F22E059BB2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129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11C691-A52F-4D55-B1D5-5F22E059BB26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858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Photos dans le </a:t>
            </a:r>
            <a:r>
              <a:rPr lang="fr-FR" dirty="0" err="1"/>
              <a:t>smas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1C691-A52F-4D55-B1D5-5F22E059BB26}" type="slidenum">
              <a:rPr lang="fr-FR" smtClean="0"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6279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Photos dans le </a:t>
            </a:r>
            <a:r>
              <a:rPr lang="fr-FR" dirty="0" err="1"/>
              <a:t>smas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1C691-A52F-4D55-B1D5-5F22E059BB26}" type="slidenum">
              <a:rPr lang="fr-FR" smtClean="0"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3807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Photos dans le </a:t>
            </a:r>
            <a:r>
              <a:rPr lang="fr-FR" dirty="0" err="1"/>
              <a:t>smas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11C691-A52F-4D55-B1D5-5F22E059BB26}" type="slidenum">
              <a:rPr lang="fr-FR" smtClean="0"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03258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527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2324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7.jpeg"/><Relationship Id="rId18" Type="http://schemas.openxmlformats.org/officeDocument/2006/relationships/image" Target="../media/image42.jpeg"/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12" Type="http://schemas.openxmlformats.org/officeDocument/2006/relationships/image" Target="../media/image36.jpg"/><Relationship Id="rId17" Type="http://schemas.openxmlformats.org/officeDocument/2006/relationships/image" Target="../media/image41.jp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5.jpg"/><Relationship Id="rId5" Type="http://schemas.openxmlformats.org/officeDocument/2006/relationships/image" Target="../media/image3.svg"/><Relationship Id="rId15" Type="http://schemas.openxmlformats.org/officeDocument/2006/relationships/image" Target="../media/image39.jpg"/><Relationship Id="rId10" Type="http://schemas.openxmlformats.org/officeDocument/2006/relationships/image" Target="../media/image34.jpg"/><Relationship Id="rId4" Type="http://schemas.openxmlformats.org/officeDocument/2006/relationships/image" Target="../media/image2.png"/><Relationship Id="rId9" Type="http://schemas.openxmlformats.org/officeDocument/2006/relationships/image" Target="../media/image33.jpe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47.jpeg"/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12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5.png"/><Relationship Id="rId5" Type="http://schemas.openxmlformats.org/officeDocument/2006/relationships/image" Target="../media/image3.svg"/><Relationship Id="rId10" Type="http://schemas.openxmlformats.org/officeDocument/2006/relationships/image" Target="../media/image44.jpg"/><Relationship Id="rId4" Type="http://schemas.openxmlformats.org/officeDocument/2006/relationships/image" Target="../media/image2.png"/><Relationship Id="rId9" Type="http://schemas.openxmlformats.org/officeDocument/2006/relationships/image" Target="../media/image43.jpg"/><Relationship Id="rId1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13" Type="http://schemas.openxmlformats.org/officeDocument/2006/relationships/hyperlink" Target="https://kitcom.ffhandball.fr/creation?tag=1" TargetMode="External"/><Relationship Id="rId3" Type="http://schemas.openxmlformats.org/officeDocument/2006/relationships/image" Target="../media/image1.jpg"/><Relationship Id="rId7" Type="http://schemas.openxmlformats.org/officeDocument/2006/relationships/image" Target="../media/image50.jp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eg"/><Relationship Id="rId11" Type="http://schemas.openxmlformats.org/officeDocument/2006/relationships/image" Target="../media/image54.svg"/><Relationship Id="rId5" Type="http://schemas.openxmlformats.org/officeDocument/2006/relationships/image" Target="../media/image3.svg"/><Relationship Id="rId10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openxmlformats.org/officeDocument/2006/relationships/image" Target="../media/image52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svg"/><Relationship Id="rId12" Type="http://schemas.openxmlformats.org/officeDocument/2006/relationships/image" Target="../media/image6.svg"/><Relationship Id="rId17" Type="http://schemas.openxmlformats.org/officeDocument/2006/relationships/image" Target="../media/image62.png"/><Relationship Id="rId2" Type="http://schemas.openxmlformats.org/officeDocument/2006/relationships/video" Target="../media/media1.mp4"/><Relationship Id="rId16" Type="http://schemas.openxmlformats.org/officeDocument/2006/relationships/image" Target="../media/image61.png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image" Target="../media/image1.jpg"/><Relationship Id="rId15" Type="http://schemas.openxmlformats.org/officeDocument/2006/relationships/image" Target="../media/image60.png"/><Relationship Id="rId10" Type="http://schemas.openxmlformats.org/officeDocument/2006/relationships/image" Target="../media/image57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56.sv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jp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11" Type="http://schemas.openxmlformats.org/officeDocument/2006/relationships/image" Target="../media/image4.png"/><Relationship Id="rId5" Type="http://schemas.openxmlformats.org/officeDocument/2006/relationships/image" Target="../media/image3.svg"/><Relationship Id="rId10" Type="http://schemas.openxmlformats.org/officeDocument/2006/relationships/image" Target="../media/image6.sv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3.png"/><Relationship Id="rId5" Type="http://schemas.openxmlformats.org/officeDocument/2006/relationships/image" Target="../media/image3.svg"/><Relationship Id="rId10" Type="http://schemas.openxmlformats.org/officeDocument/2006/relationships/image" Target="../media/image12.JPG"/><Relationship Id="rId4" Type="http://schemas.openxmlformats.org/officeDocument/2006/relationships/image" Target="../media/image2.png"/><Relationship Id="rId9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g"/><Relationship Id="rId7" Type="http://schemas.openxmlformats.org/officeDocument/2006/relationships/image" Target="../media/image18.sv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3.sv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.jp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hyperlink" Target="https://www.hb-hautsdefrance.com/communication/rematch/" TargetMode="External"/><Relationship Id="rId5" Type="http://schemas.openxmlformats.org/officeDocument/2006/relationships/image" Target="../media/image3.svg"/><Relationship Id="rId10" Type="http://schemas.openxmlformats.org/officeDocument/2006/relationships/image" Target="../media/image24.svg"/><Relationship Id="rId4" Type="http://schemas.openxmlformats.org/officeDocument/2006/relationships/image" Target="../media/image2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.jp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svg"/><Relationship Id="rId4" Type="http://schemas.openxmlformats.org/officeDocument/2006/relationships/image" Target="../media/image2.png"/><Relationship Id="rId9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1.jpg"/><Relationship Id="rId5" Type="http://schemas.openxmlformats.org/officeDocument/2006/relationships/image" Target="../media/image3.svg"/><Relationship Id="rId10" Type="http://schemas.openxmlformats.org/officeDocument/2006/relationships/image" Target="../media/image30.jpg"/><Relationship Id="rId4" Type="http://schemas.openxmlformats.org/officeDocument/2006/relationships/image" Target="../media/image2.png"/><Relationship Id="rId9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19329-0FBF-612F-9412-F9DFCB5AB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093C9AF-B6CB-6243-BD57-1EEE768EA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510"/>
            <a:ext cx="9143999" cy="514099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D4B9D3F6-6D3B-42BB-A98B-C96DB8496F50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207740"/>
            <a:ext cx="1002797" cy="2854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D9E43B-BB6D-CDF5-B318-B3C6B4B9E9E2}"/>
              </a:ext>
            </a:extLst>
          </p:cNvPr>
          <p:cNvSpPr txBox="1"/>
          <p:nvPr/>
        </p:nvSpPr>
        <p:spPr>
          <a:xfrm>
            <a:off x="2886742" y="3658907"/>
            <a:ext cx="3370511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>
              <a:spcAft>
                <a:spcPts val="600"/>
              </a:spcAft>
              <a:tabLst>
                <a:tab pos="3763963" algn="l"/>
              </a:tabLst>
              <a:defRPr>
                <a:solidFill>
                  <a:schemeClr val="bg1"/>
                </a:solidFill>
                <a:latin typeface="Parka ExtraBold" panose="02000503030000020004" pitchFamily="2" charset="0"/>
                <a:cs typeface="Arial" panose="020B0604020202020204" pitchFamily="34" charset="0"/>
              </a:defRPr>
            </a:lvl1pPr>
          </a:lstStyle>
          <a:p>
            <a:pPr lvl="0" algn="ctr">
              <a:defRPr/>
            </a:pPr>
            <a:r>
              <a:rPr lang="fr-FR" sz="2800" dirty="0">
                <a:solidFill>
                  <a:prstClr val="white"/>
                </a:solidFill>
              </a:rPr>
              <a:t>SAISON 2023-24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C381E1D3-0433-5850-FD52-24A98C4C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69459" y="1872508"/>
            <a:ext cx="3961789" cy="351912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2D60B1A-B636-4607-B075-760253B8AFBC}"/>
              </a:ext>
            </a:extLst>
          </p:cNvPr>
          <p:cNvSpPr txBox="1">
            <a:spLocks/>
          </p:cNvSpPr>
          <p:nvPr/>
        </p:nvSpPr>
        <p:spPr>
          <a:xfrm>
            <a:off x="825498" y="818714"/>
            <a:ext cx="7493000" cy="1786399"/>
          </a:xfr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800" dirty="0">
                <a:solidFill>
                  <a:schemeClr val="bg1"/>
                </a:solidFill>
                <a:ea typeface="Roboto Black" pitchFamily="2" charset="0"/>
                <a:cs typeface="Roboto Black" pitchFamily="2" charset="0"/>
              </a:rPr>
              <a:t>Pôle</a:t>
            </a:r>
            <a:br>
              <a:rPr lang="fr-FR" sz="4800" dirty="0">
                <a:solidFill>
                  <a:schemeClr val="bg1"/>
                </a:solidFill>
                <a:ea typeface="Roboto Black" pitchFamily="2" charset="0"/>
                <a:cs typeface="Roboto Black" pitchFamily="2" charset="0"/>
              </a:rPr>
            </a:br>
            <a:r>
              <a:rPr lang="fr-FR" sz="4800" dirty="0">
                <a:solidFill>
                  <a:schemeClr val="bg1"/>
                </a:solidFill>
                <a:ea typeface="Roboto Black" pitchFamily="2" charset="0"/>
                <a:cs typeface="Roboto Black" pitchFamily="2" charset="0"/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2740424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19329-0FBF-612F-9412-F9DFCB5AB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9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093C9AF-B6CB-6243-BD57-1EEE768EA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" y="-4814"/>
            <a:ext cx="9143999" cy="514099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D4B9D3F6-6D3B-42BB-A98B-C96DB8496F50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207740"/>
            <a:ext cx="1002797" cy="28540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381E1D3-0433-5850-FD52-24A98C4C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95007" y="615057"/>
            <a:ext cx="2953979" cy="262391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2D60B1A-B636-4607-B075-760253B8AFBC}"/>
              </a:ext>
            </a:extLst>
          </p:cNvPr>
          <p:cNvSpPr txBox="1">
            <a:spLocks/>
          </p:cNvSpPr>
          <p:nvPr/>
        </p:nvSpPr>
        <p:spPr>
          <a:xfrm>
            <a:off x="0" y="211569"/>
            <a:ext cx="8318497" cy="665879"/>
          </a:xfr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ea typeface="Roboto Black" pitchFamily="2" charset="0"/>
                <a:cs typeface="Roboto Black" pitchFamily="2" charset="0"/>
              </a:rPr>
              <a:t>Communication / </a:t>
            </a:r>
            <a:r>
              <a:rPr lang="fr-FR" sz="4000" dirty="0" err="1">
                <a:solidFill>
                  <a:schemeClr val="bg1"/>
                </a:solidFill>
                <a:ea typeface="Roboto Black" pitchFamily="2" charset="0"/>
                <a:cs typeface="Roboto Black" pitchFamily="2" charset="0"/>
              </a:rPr>
              <a:t>PPFs</a:t>
            </a:r>
            <a:endParaRPr lang="fr-FR" sz="4000" dirty="0">
              <a:solidFill>
                <a:schemeClr val="bg1"/>
              </a:solidFill>
              <a:ea typeface="Roboto Black" pitchFamily="2" charset="0"/>
              <a:cs typeface="Roboto Black" pitchFamily="2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3BA85D6-4DA3-42F8-8206-D256F03FB5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1" y="1164498"/>
            <a:ext cx="4559090" cy="3033791"/>
          </a:xfrm>
          <a:prstGeom prst="rect">
            <a:avLst/>
          </a:prstGeom>
          <a:effectLst/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8674D275-8FF8-4E13-9084-0D9311F058C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644" y="1617598"/>
            <a:ext cx="3754105" cy="3190989"/>
          </a:xfrm>
          <a:prstGeom prst="rect">
            <a:avLst/>
          </a:prstGeom>
          <a:effectLst/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5D1B0B9C-EE83-4CA6-8E13-66B9BB8504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1" y="1079428"/>
            <a:ext cx="1903239" cy="2695138"/>
          </a:xfrm>
          <a:prstGeom prst="rect">
            <a:avLst/>
          </a:prstGeom>
          <a:effectLst>
            <a:outerShdw blurRad="127000" dist="50800" dir="19440000" algn="ctr" rotWithShape="0">
              <a:schemeClr val="bg1"/>
            </a:outerShdw>
          </a:effec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B44384B1-FA67-4412-A7CD-E2C4FDC0D4A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670" y="1079430"/>
            <a:ext cx="1903239" cy="2695136"/>
          </a:xfrm>
          <a:prstGeom prst="rect">
            <a:avLst/>
          </a:prstGeom>
          <a:effectLst>
            <a:outerShdw blurRad="127000" dist="50800" dir="19440000" algn="ctr" rotWithShape="0">
              <a:schemeClr val="bg1"/>
            </a:outerShdw>
          </a:effectLst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37B5AEC-0F94-4C09-9C62-F36F770490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3452" y="2212942"/>
            <a:ext cx="1903239" cy="2692545"/>
          </a:xfrm>
          <a:prstGeom prst="rect">
            <a:avLst/>
          </a:prstGeom>
          <a:effectLst>
            <a:outerShdw blurRad="127000" dist="50800" dir="19440000" algn="ctr" rotWithShape="0">
              <a:schemeClr val="bg1"/>
            </a:outerShdw>
          </a:effectLst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C11002DC-5D59-4109-861E-2EE4D4FDE9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799" y="2211740"/>
            <a:ext cx="1903239" cy="2692357"/>
          </a:xfrm>
          <a:prstGeom prst="rect">
            <a:avLst/>
          </a:prstGeom>
          <a:effectLst>
            <a:outerShdw blurRad="127000" dist="50800" dir="19440000" algn="ctr" rotWithShape="0">
              <a:schemeClr val="bg1"/>
            </a:outerShdw>
          </a:effectLst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4712D57C-6282-4990-B372-1015D1AC96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0614" y="2824353"/>
            <a:ext cx="2153438" cy="2153438"/>
          </a:xfrm>
          <a:prstGeom prst="rect">
            <a:avLst/>
          </a:prstGeom>
          <a:effectLst>
            <a:outerShdw blurRad="127000" dist="50800" dir="19440000" algn="ctr" rotWithShape="0">
              <a:schemeClr val="bg1"/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A8D99E6-E5E5-433D-AE53-42FDBFE870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12" y="995320"/>
            <a:ext cx="2902701" cy="2903345"/>
          </a:xfrm>
          <a:prstGeom prst="rect">
            <a:avLst/>
          </a:prstGeom>
          <a:effectLst>
            <a:outerShdw blurRad="127000" dist="50800" dir="19440000" algn="ctr" rotWithShape="0">
              <a:schemeClr val="bg1"/>
            </a:outerShdw>
          </a:effectLst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BD9441D4-DD70-450E-A3BD-33BB17FB164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006" y="2824353"/>
            <a:ext cx="2153438" cy="2153438"/>
          </a:xfrm>
          <a:prstGeom prst="rect">
            <a:avLst/>
          </a:prstGeom>
          <a:effectLst>
            <a:outerShdw blurRad="127000" dist="50800" dir="19440000" algn="ctr" rotWithShape="0">
              <a:schemeClr val="bg1"/>
            </a:outerShdw>
          </a:effectLst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DC078931-3B81-42A8-9E94-029222C1A7E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705" y="995320"/>
            <a:ext cx="2902699" cy="2903345"/>
          </a:xfrm>
          <a:prstGeom prst="rect">
            <a:avLst/>
          </a:prstGeom>
          <a:effectLst>
            <a:outerShdw blurRad="127000" dist="50800" dir="1944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41491594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19329-0FBF-612F-9412-F9DFCB5AB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9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093C9AF-B6CB-6243-BD57-1EEE768EA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" y="-4814"/>
            <a:ext cx="9143999" cy="514099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D4B9D3F6-6D3B-42BB-A98B-C96DB8496F50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207740"/>
            <a:ext cx="1002797" cy="28540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381E1D3-0433-5850-FD52-24A98C4C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95007" y="615057"/>
            <a:ext cx="2953979" cy="262391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2D60B1A-B636-4607-B075-760253B8AFBC}"/>
              </a:ext>
            </a:extLst>
          </p:cNvPr>
          <p:cNvSpPr txBox="1">
            <a:spLocks/>
          </p:cNvSpPr>
          <p:nvPr/>
        </p:nvSpPr>
        <p:spPr>
          <a:xfrm>
            <a:off x="825497" y="211569"/>
            <a:ext cx="7493000" cy="665879"/>
          </a:xfr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ea typeface="Roboto Black" pitchFamily="2" charset="0"/>
                <a:cs typeface="Roboto Black" pitchFamily="2" charset="0"/>
              </a:rPr>
              <a:t>Supports ITFE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96A3900-C82B-4822-93F5-3EACD75A6D9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5" t="18772" r="7038" b="12383"/>
          <a:stretch/>
        </p:blipFill>
        <p:spPr>
          <a:xfrm>
            <a:off x="492442" y="1089017"/>
            <a:ext cx="8159115" cy="3762127"/>
          </a:xfrm>
          <a:prstGeom prst="rect">
            <a:avLst/>
          </a:prstGeom>
          <a:effectLst/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4B3890B-B541-4AC7-81A3-9FDF76A42EE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3" t="5101" r="24028" b="10590"/>
          <a:stretch/>
        </p:blipFill>
        <p:spPr>
          <a:xfrm>
            <a:off x="365760" y="1084203"/>
            <a:ext cx="3125237" cy="3847728"/>
          </a:xfrm>
          <a:prstGeom prst="rect">
            <a:avLst/>
          </a:prstGeom>
          <a:effectLst/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0A7E398-61EF-4FE6-A2EA-9CF10596FF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625" y="473882"/>
            <a:ext cx="6757827" cy="5068369"/>
          </a:xfrm>
          <a:prstGeom prst="rect">
            <a:avLst/>
          </a:prstGeom>
          <a:effectLst>
            <a:outerShdw blurRad="127000" dist="50800" dir="19440000" algn="ctr" rotWithShape="0">
              <a:schemeClr val="bg1"/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A8C01FF-8102-4B9C-BFCB-A012A4E3862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63" y="1018477"/>
            <a:ext cx="2720172" cy="3847728"/>
          </a:xfrm>
          <a:prstGeom prst="rect">
            <a:avLst/>
          </a:prstGeom>
          <a:effectLst>
            <a:outerShdw blurRad="127000" dist="50800" dir="19440000" algn="ctr" rotWithShape="0">
              <a:schemeClr val="bg1"/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CE4715-4D7E-4B03-A6E2-A22850FB01A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681" y="1204047"/>
            <a:ext cx="2720172" cy="3847727"/>
          </a:xfrm>
          <a:prstGeom prst="rect">
            <a:avLst/>
          </a:prstGeom>
          <a:effectLst>
            <a:outerShdw blurRad="127000" dist="50800" dir="19440000" algn="ctr" rotWithShape="0">
              <a:schemeClr val="bg1"/>
            </a:outerShdw>
          </a:effectLst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DE83E94-702F-4224-8831-2283FA2558B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214" y="1079389"/>
            <a:ext cx="2720171" cy="3847727"/>
          </a:xfrm>
          <a:prstGeom prst="rect">
            <a:avLst/>
          </a:prstGeom>
          <a:effectLst>
            <a:outerShdw blurRad="127000" dist="50800" dir="1944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62848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19329-0FBF-612F-9412-F9DFCB5AB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093C9AF-B6CB-6243-BD57-1EEE768EA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510"/>
            <a:ext cx="9143999" cy="5140990"/>
          </a:xfrm>
          <a:prstGeom prst="rect">
            <a:avLst/>
          </a:prstGeom>
        </p:spPr>
      </p:pic>
      <p:pic>
        <p:nvPicPr>
          <p:cNvPr id="12" name="Image 11" descr="Une image contenant habits, garçon, Visage humain, texte&#10;&#10;Description générée automatiquement">
            <a:extLst>
              <a:ext uri="{FF2B5EF4-FFF2-40B4-BE49-F238E27FC236}">
                <a16:creationId xmlns:a16="http://schemas.microsoft.com/office/drawing/2014/main" id="{71D19126-5096-285E-BC21-EC009CD8DD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02" y="1029546"/>
            <a:ext cx="2593680" cy="3891070"/>
          </a:xfrm>
          <a:prstGeom prst="rect">
            <a:avLst/>
          </a:prstGeom>
          <a:effectLst>
            <a:outerShdw blurRad="127000" algn="ctr" rotWithShape="0">
              <a:prstClr val="black">
                <a:alpha val="50000"/>
              </a:prst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AE70504-FDE6-39DA-F95B-5207666757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817" y="2723518"/>
            <a:ext cx="3098947" cy="2197098"/>
          </a:xfrm>
          <a:prstGeom prst="rect">
            <a:avLst/>
          </a:prstGeom>
          <a:effectLst>
            <a:outerShdw blurRad="127000" algn="ctr" rotWithShape="0">
              <a:prstClr val="black">
                <a:alpha val="50000"/>
              </a:prst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F3F2F9E5-8587-1855-1DAF-36CAFF449E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487" y="1029546"/>
            <a:ext cx="1486277" cy="1486277"/>
          </a:xfrm>
          <a:prstGeom prst="rect">
            <a:avLst/>
          </a:prstGeom>
          <a:effectLst>
            <a:outerShdw blurRad="127000" algn="ctr" rotWithShape="0">
              <a:prstClr val="black">
                <a:alpha val="50000"/>
              </a:prstClr>
            </a:outerShdw>
          </a:effec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E2DC7B61-2C4D-A173-CE3D-F6FFA0E5CB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4348" y="1029546"/>
            <a:ext cx="1917782" cy="3409390"/>
          </a:xfrm>
          <a:prstGeom prst="rect">
            <a:avLst/>
          </a:prstGeom>
          <a:effectLst>
            <a:outerShdw blurRad="127000" algn="ctr" rotWithShape="0">
              <a:prstClr val="black">
                <a:alpha val="50000"/>
              </a:prstClr>
            </a:outerShdw>
          </a:effectLst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381E1D3-0433-5850-FD52-24A98C4C78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16539" y="547651"/>
            <a:ext cx="2352675" cy="2089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EF7627-9A21-B690-6CD3-AE4E2D4830BF}"/>
              </a:ext>
            </a:extLst>
          </p:cNvPr>
          <p:cNvSpPr txBox="1"/>
          <p:nvPr/>
        </p:nvSpPr>
        <p:spPr>
          <a:xfrm>
            <a:off x="712150" y="215867"/>
            <a:ext cx="5552274" cy="492443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lvl="0">
              <a:tabLst>
                <a:tab pos="3763963" algn="l"/>
              </a:tabLst>
              <a:defRPr/>
            </a:pPr>
            <a:r>
              <a:rPr lang="fr-FR" sz="3200" dirty="0">
                <a:solidFill>
                  <a:prstClr val="white"/>
                </a:solidFill>
                <a:latin typeface="FFHand"/>
                <a:cs typeface="Arial" panose="020B0604020202020204" pitchFamily="34" charset="0"/>
              </a:rPr>
              <a:t>Kit Choisis ton hand</a:t>
            </a:r>
          </a:p>
        </p:txBody>
      </p:sp>
      <p:pic>
        <p:nvPicPr>
          <p:cNvPr id="13" name="Graphic 68">
            <a:extLst>
              <a:ext uri="{FF2B5EF4-FFF2-40B4-BE49-F238E27FC236}">
                <a16:creationId xmlns:a16="http://schemas.microsoft.com/office/drawing/2014/main" id="{F8C64AD0-1712-4E6D-9167-29A200C2EBCF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207740"/>
            <a:ext cx="1002797" cy="285404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14657ADD-1422-4958-A9AD-2140C54C8094}"/>
              </a:ext>
            </a:extLst>
          </p:cNvPr>
          <p:cNvSpPr txBox="1"/>
          <p:nvPr/>
        </p:nvSpPr>
        <p:spPr>
          <a:xfrm>
            <a:off x="6582399" y="4612839"/>
            <a:ext cx="2561601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>
              <a:spcAft>
                <a:spcPts val="600"/>
              </a:spcAft>
              <a:tabLst>
                <a:tab pos="3763963" algn="l"/>
              </a:tabLst>
              <a:defRPr>
                <a:solidFill>
                  <a:schemeClr val="bg1"/>
                </a:solidFill>
                <a:latin typeface="Parka ExtraBold" panose="02000503030000020004" pitchFamily="2" charset="0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fr-FR" sz="2000" dirty="0">
                <a:solidFill>
                  <a:prstClr val="white"/>
                </a:solidFill>
                <a:latin typeface="+mn-lt"/>
                <a:hlinkClick r:id="rId13"/>
              </a:rPr>
              <a:t>Kit « Choisis ton Hand »</a:t>
            </a:r>
            <a:endParaRPr lang="fr-FR" sz="2000" dirty="0">
              <a:solidFill>
                <a:prstClr val="whit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927111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8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19329-0FBF-612F-9412-F9DFCB5AB0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093C9AF-B6CB-6243-BD57-1EEE768EAD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2510"/>
            <a:ext cx="9143999" cy="514099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C5A41E10-9C98-C8EB-540F-A658776766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68236" b="-188"/>
          <a:stretch/>
        </p:blipFill>
        <p:spPr>
          <a:xfrm>
            <a:off x="6514294" y="1204843"/>
            <a:ext cx="2008338" cy="3554402"/>
          </a:xfrm>
          <a:prstGeom prst="rect">
            <a:avLst/>
          </a:prstGeom>
        </p:spPr>
      </p:pic>
      <p:pic>
        <p:nvPicPr>
          <p:cNvPr id="6" name="E801BB5F">
            <a:hlinkClick r:id="" action="ppaction://media"/>
            <a:extLst>
              <a:ext uri="{FF2B5EF4-FFF2-40B4-BE49-F238E27FC236}">
                <a16:creationId xmlns:a16="http://schemas.microsoft.com/office/drawing/2014/main" id="{CEB0F86B-95C0-1BDA-03AB-D3660F049F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24514" y="889841"/>
            <a:ext cx="2146324" cy="379146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10068BD-493F-9D5C-5C19-31D4C1EC2C01}"/>
              </a:ext>
            </a:extLst>
          </p:cNvPr>
          <p:cNvSpPr txBox="1"/>
          <p:nvPr/>
        </p:nvSpPr>
        <p:spPr>
          <a:xfrm>
            <a:off x="239486" y="1803554"/>
            <a:ext cx="5733031" cy="255454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algn="ctr">
              <a:spcAft>
                <a:spcPts val="600"/>
              </a:spcAft>
              <a:tabLst>
                <a:tab pos="3763963" algn="l"/>
              </a:tabLst>
              <a:defRPr>
                <a:solidFill>
                  <a:schemeClr val="bg1"/>
                </a:solidFill>
                <a:latin typeface="Parka ExtraBold" panose="02000503030000020004" pitchFamily="2" charset="0"/>
                <a:cs typeface="Arial" panose="020B0604020202020204" pitchFamily="34" charset="0"/>
              </a:defRPr>
            </a:lvl1pPr>
          </a:lstStyle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>
                <a:tab pos="3763963" algn="l"/>
              </a:tabLst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ka Regular"/>
              </a:rPr>
              <a:t>Nouveau site internet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>
                <a:tab pos="3763963" algn="l"/>
              </a:tabLst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ka Regular"/>
              </a:rPr>
              <a:t>Centre de </a:t>
            </a:r>
            <a:r>
              <a:rPr kumimoji="0" lang="fr-F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ka Regular"/>
              </a:rPr>
              <a:t>res</a:t>
            </a:r>
            <a:r>
              <a:rPr lang="fr-FR" sz="1400" dirty="0">
                <a:solidFill>
                  <a:prstClr val="white"/>
                </a:solidFill>
                <a:latin typeface="Parka Regular"/>
              </a:rPr>
              <a:t>sources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>
                <a:tab pos="3763963" algn="l"/>
              </a:tabLst>
              <a:defRPr/>
            </a:pPr>
            <a:r>
              <a:rPr lang="fr-FR" sz="1400" dirty="0">
                <a:solidFill>
                  <a:prstClr val="white"/>
                </a:solidFill>
                <a:latin typeface="Parka Regular"/>
              </a:rPr>
              <a:t>Observatoire du handball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>
                <a:tab pos="3763963" algn="l"/>
              </a:tabLst>
              <a:defRPr/>
            </a:pPr>
            <a:r>
              <a:rPr lang="fr-FR" sz="1400" dirty="0">
                <a:solidFill>
                  <a:prstClr val="white"/>
                </a:solidFill>
                <a:latin typeface="Parka Regular"/>
              </a:rPr>
              <a:t>Plateforme « mon club »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>
                <a:tab pos="3763963" algn="l"/>
              </a:tabLst>
              <a:defRPr/>
            </a:pPr>
            <a:r>
              <a:rPr lang="fr-FR" sz="1400" dirty="0">
                <a:solidFill>
                  <a:prstClr val="white"/>
                </a:solidFill>
                <a:latin typeface="Parka Regular"/>
              </a:rPr>
              <a:t>Plateforme kit com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>
                <a:tab pos="3763963" algn="l"/>
              </a:tabLst>
              <a:defRPr/>
            </a:pPr>
            <a:r>
              <a:rPr lang="fr-FR" sz="1400" dirty="0" err="1">
                <a:solidFill>
                  <a:prstClr val="white"/>
                </a:solidFill>
                <a:latin typeface="Parka Regular"/>
              </a:rPr>
              <a:t>Mediathèque</a:t>
            </a:r>
            <a:endParaRPr lang="fr-FR" sz="1400" dirty="0">
              <a:solidFill>
                <a:prstClr val="white"/>
              </a:solidFill>
              <a:latin typeface="Parka Regular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>
                <a:tab pos="3763963" algn="l"/>
              </a:tabLst>
              <a:defRPr/>
            </a:pPr>
            <a:r>
              <a:rPr lang="fr-FR" sz="1400" dirty="0" err="1">
                <a:solidFill>
                  <a:prstClr val="white"/>
                </a:solidFill>
                <a:latin typeface="Parka Regular"/>
              </a:rPr>
              <a:t>Myhand</a:t>
            </a:r>
            <a:endParaRPr lang="fr-FR" sz="1400" dirty="0">
              <a:solidFill>
                <a:prstClr val="white"/>
              </a:solidFill>
              <a:latin typeface="Parka Regular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>
                <a:tab pos="3763963" algn="l"/>
              </a:tabLst>
              <a:defRPr/>
            </a:pPr>
            <a:r>
              <a:rPr lang="fr-FR" sz="1400" dirty="0">
                <a:solidFill>
                  <a:prstClr val="white"/>
                </a:solidFill>
                <a:latin typeface="Parka Regular"/>
              </a:rPr>
              <a:t>Application licenciés (mai 2024)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3"/>
              </a:buClr>
              <a:buSzTx/>
              <a:buFont typeface="Arial" panose="020B0604020202020204" pitchFamily="34" charset="0"/>
              <a:buChar char="•"/>
              <a:tabLst>
                <a:tab pos="3763963" algn="l"/>
              </a:tabLst>
              <a:defRPr/>
            </a:pPr>
            <a:r>
              <a:rPr kumimoji="0" lang="fr-FR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ka Regular"/>
              </a:rPr>
              <a:t>Refonte de la feuille de match électronique (projet sur 2024,  2025 et 2026)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F33B43-E18B-9FC2-C441-4990D90F7F44}"/>
              </a:ext>
            </a:extLst>
          </p:cNvPr>
          <p:cNvSpPr txBox="1"/>
          <p:nvPr/>
        </p:nvSpPr>
        <p:spPr>
          <a:xfrm>
            <a:off x="6208937" y="547471"/>
            <a:ext cx="1831338" cy="18466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algn="ctr">
              <a:spcAft>
                <a:spcPts val="600"/>
              </a:spcAft>
              <a:tabLst>
                <a:tab pos="3763963" algn="l"/>
              </a:tabLst>
              <a:defRPr>
                <a:solidFill>
                  <a:schemeClr val="bg1"/>
                </a:solidFill>
                <a:latin typeface="Parka ExtraBold" panose="02000503030000020004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ka Regular"/>
                <a:ea typeface="+mn-ea"/>
                <a:cs typeface="Arial" panose="020B0604020202020204" pitchFamily="34" charset="0"/>
              </a:rPr>
              <a:t>Appli mobile </a:t>
            </a:r>
            <a:r>
              <a:rPr kumimoji="0" lang="fr-F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ka Regular"/>
                <a:ea typeface="+mn-ea"/>
                <a:cs typeface="Arial" panose="020B0604020202020204" pitchFamily="34" charset="0"/>
              </a:rPr>
              <a:t>FFHandball</a:t>
            </a:r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rka Regular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FC6BEA9-55B8-9DBD-D8D2-26449DD574A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06780" y="785351"/>
            <a:ext cx="2352675" cy="2089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398840-0985-F24F-BC2A-2768F5A5108E}"/>
              </a:ext>
            </a:extLst>
          </p:cNvPr>
          <p:cNvSpPr txBox="1"/>
          <p:nvPr/>
        </p:nvSpPr>
        <p:spPr>
          <a:xfrm>
            <a:off x="788738" y="505106"/>
            <a:ext cx="3865123" cy="492443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/>
          <a:p>
            <a:pPr lvl="0">
              <a:tabLst>
                <a:tab pos="3763963" algn="l"/>
              </a:tabLst>
              <a:defRPr/>
            </a:pPr>
            <a:r>
              <a:rPr lang="fr-FR" sz="3200" dirty="0">
                <a:solidFill>
                  <a:prstClr val="white"/>
                </a:solidFill>
                <a:latin typeface="FFHand"/>
                <a:cs typeface="Arial" panose="020B0604020202020204" pitchFamily="34" charset="0"/>
              </a:rPr>
              <a:t>INNOVER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C086DF-1A57-91CA-7DDA-8447E208ADAF}"/>
              </a:ext>
            </a:extLst>
          </p:cNvPr>
          <p:cNvSpPr txBox="1"/>
          <p:nvPr/>
        </p:nvSpPr>
        <p:spPr>
          <a:xfrm>
            <a:off x="788738" y="1098765"/>
            <a:ext cx="4399486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spcAft>
                <a:spcPts val="600"/>
              </a:spcAft>
              <a:tabLst>
                <a:tab pos="3763963" algn="l"/>
              </a:tabLst>
              <a:defRPr>
                <a:solidFill>
                  <a:schemeClr val="bg1"/>
                </a:solidFill>
                <a:latin typeface="Parka ExtraBold" panose="02000503030000020004" pitchFamily="2" charset="0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fr-FR" sz="2000" dirty="0">
                <a:solidFill>
                  <a:prstClr val="white"/>
                </a:solidFill>
              </a:rPr>
              <a:t>COMMUNICATION ET OUTILS DIGITAUX</a:t>
            </a:r>
          </a:p>
        </p:txBody>
      </p:sp>
      <p:pic>
        <p:nvPicPr>
          <p:cNvPr id="11" name="Picture 1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BFE27ED2-3074-72A8-E72F-53B98B5744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6655">
            <a:off x="2337471" y="-3624599"/>
            <a:ext cx="3625485" cy="1743133"/>
          </a:xfrm>
          <a:prstGeom prst="rect">
            <a:avLst/>
          </a:prstGeom>
          <a:effectLst>
            <a:outerShdw blurRad="127000" algn="ctr" rotWithShape="0">
              <a:prstClr val="black">
                <a:alpha val="50000"/>
              </a:prstClr>
            </a:outerShdw>
          </a:effectLst>
        </p:spPr>
      </p:pic>
      <p:pic>
        <p:nvPicPr>
          <p:cNvPr id="12" name="Picture 11" descr="A screenshot of a black screen&#10;&#10;Description automatically generated">
            <a:extLst>
              <a:ext uri="{FF2B5EF4-FFF2-40B4-BE49-F238E27FC236}">
                <a16:creationId xmlns:a16="http://schemas.microsoft.com/office/drawing/2014/main" id="{DF3F2DF1-FE8E-8277-68DD-632DAF7FBD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6655">
            <a:off x="4806912" y="-3172295"/>
            <a:ext cx="3625485" cy="1742877"/>
          </a:xfrm>
          <a:prstGeom prst="rect">
            <a:avLst/>
          </a:prstGeom>
          <a:effectLst>
            <a:outerShdw blurRad="127000" algn="ctr" rotWithShape="0">
              <a:prstClr val="black">
                <a:alpha val="50000"/>
              </a:prstClr>
            </a:outerShdw>
          </a:effectLst>
        </p:spPr>
      </p:pic>
      <p:pic>
        <p:nvPicPr>
          <p:cNvPr id="13" name="Picture 12" descr="A person in a blue uniform holding a ball&#10;&#10;Description automatically generated">
            <a:extLst>
              <a:ext uri="{FF2B5EF4-FFF2-40B4-BE49-F238E27FC236}">
                <a16:creationId xmlns:a16="http://schemas.microsoft.com/office/drawing/2014/main" id="{CBBEFAEB-A265-DC52-B7DE-A673B45F95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6655">
            <a:off x="2950099" y="6572918"/>
            <a:ext cx="3625485" cy="1742877"/>
          </a:xfrm>
          <a:prstGeom prst="rect">
            <a:avLst/>
          </a:prstGeom>
          <a:effectLst>
            <a:outerShdw blurRad="127000" algn="ctr" rotWithShape="0">
              <a:prstClr val="black">
                <a:alpha val="50000"/>
              </a:prstClr>
            </a:outerShdw>
          </a:effectLst>
        </p:spPr>
      </p:pic>
      <p:pic>
        <p:nvPicPr>
          <p:cNvPr id="15" name="Picture 14" descr="A person in a sports uniform&#10;&#10;Description automatically generated">
            <a:extLst>
              <a:ext uri="{FF2B5EF4-FFF2-40B4-BE49-F238E27FC236}">
                <a16:creationId xmlns:a16="http://schemas.microsoft.com/office/drawing/2014/main" id="{863B7AF4-5C0A-D65B-E59A-EC97D0839DA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/>
        </p:blipFill>
        <p:spPr>
          <a:xfrm rot="4556655">
            <a:off x="5750198" y="7184326"/>
            <a:ext cx="3625485" cy="1743133"/>
          </a:xfrm>
          <a:prstGeom prst="rect">
            <a:avLst/>
          </a:prstGeom>
          <a:effectLst>
            <a:outerShdw blurRad="127000" algn="ctr" rotWithShape="0">
              <a:prstClr val="black">
                <a:alpha val="50000"/>
              </a:prstClr>
            </a:outerShdw>
          </a:effectLst>
        </p:spPr>
      </p:pic>
      <p:pic>
        <p:nvPicPr>
          <p:cNvPr id="17" name="Picture 16" descr="A screenshot of a video game&#10;&#10;Description automatically generated">
            <a:extLst>
              <a:ext uri="{FF2B5EF4-FFF2-40B4-BE49-F238E27FC236}">
                <a16:creationId xmlns:a16="http://schemas.microsoft.com/office/drawing/2014/main" id="{DD967B64-D13C-07BD-A647-F6BFBA8D5E6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56655">
            <a:off x="11175375" y="1884024"/>
            <a:ext cx="3625485" cy="1742877"/>
          </a:xfrm>
          <a:prstGeom prst="rect">
            <a:avLst/>
          </a:prstGeom>
          <a:effectLst>
            <a:outerShdw blurRad="127000" algn="ctr" rotWithShape="0">
              <a:prstClr val="black">
                <a:alpha val="5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E7E302D-0025-0300-3DB3-AEE3CBED6141}"/>
              </a:ext>
            </a:extLst>
          </p:cNvPr>
          <p:cNvSpPr txBox="1"/>
          <p:nvPr/>
        </p:nvSpPr>
        <p:spPr>
          <a:xfrm>
            <a:off x="-2974169" y="2017752"/>
            <a:ext cx="2737749" cy="110799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200" b="0" i="0" u="none" strike="noStrike" kern="1200" cap="none" spc="0" normalizeH="0" baseline="0" noProof="0" dirty="0">
                <a:ln>
                  <a:noFill/>
                </a:ln>
                <a:solidFill>
                  <a:srgbClr val="C53628"/>
                </a:solidFill>
                <a:effectLst/>
                <a:uLnTx/>
                <a:uFillTx/>
                <a:latin typeface="Parka ExtraBold" panose="02000503030000020004" pitchFamily="2" charset="0"/>
                <a:ea typeface="+mn-ea"/>
                <a:cs typeface="Matrice Regular" panose="020B0604020202020204" charset="0"/>
              </a:rPr>
              <a:t>1,4M </a:t>
            </a:r>
            <a:endParaRPr kumimoji="0" lang="fr-FR" sz="7200" b="0" i="0" u="none" strike="noStrike" kern="1200" cap="none" spc="0" normalizeH="0" baseline="0" noProof="0" dirty="0">
              <a:ln>
                <a:noFill/>
              </a:ln>
              <a:solidFill>
                <a:srgbClr val="C53628"/>
              </a:solidFill>
              <a:effectLst/>
              <a:uLnTx/>
              <a:uFillTx/>
              <a:latin typeface="Parka ExtraBold" panose="02000503030000020004" pitchFamily="2" charset="0"/>
              <a:ea typeface="+mn-ea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F382A32-A46F-87C1-E198-8FDA8FE58BCA}"/>
              </a:ext>
            </a:extLst>
          </p:cNvPr>
          <p:cNvSpPr txBox="1"/>
          <p:nvPr/>
        </p:nvSpPr>
        <p:spPr>
          <a:xfrm>
            <a:off x="-4610944" y="3094674"/>
            <a:ext cx="2737750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en-US"/>
            </a:defPPr>
            <a:lvl1pPr algn="ctr">
              <a:spcAft>
                <a:spcPts val="600"/>
              </a:spcAft>
              <a:tabLst>
                <a:tab pos="3763963" algn="l"/>
              </a:tabLst>
              <a:defRPr>
                <a:solidFill>
                  <a:schemeClr val="bg1"/>
                </a:solidFill>
                <a:latin typeface="Parka ExtraBold" panose="02000503030000020004" pitchFamily="2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rka Regular"/>
                <a:ea typeface="+mn-ea"/>
                <a:cs typeface="Arial" panose="020B0604020202020204" pitchFamily="34" charset="0"/>
              </a:rPr>
              <a:t>Communautés digitales </a:t>
            </a:r>
          </a:p>
        </p:txBody>
      </p:sp>
      <p:pic>
        <p:nvPicPr>
          <p:cNvPr id="21" name="Graphic 68">
            <a:extLst>
              <a:ext uri="{FF2B5EF4-FFF2-40B4-BE49-F238E27FC236}">
                <a16:creationId xmlns:a16="http://schemas.microsoft.com/office/drawing/2014/main" id="{9DE712AF-CAE1-447E-9610-F8EF7457C02D}"/>
              </a:ext>
            </a:extLst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207740"/>
            <a:ext cx="1002797" cy="28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30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" presetClass="entr" presetSubtype="8" decel="5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5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4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187 -0.02716 L -2.5E-6 0.00031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358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" presetClass="entr" presetSubtype="2" decel="5000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6" grpId="0"/>
      <p:bldP spid="18" grpId="0"/>
      <p:bldP spid="5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19329-0FBF-612F-9412-F9DFCB5AB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036FF8D-9C7F-34C6-FF08-517CCB8A5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510"/>
            <a:ext cx="9143999" cy="5140990"/>
          </a:xfrm>
          <a:prstGeom prst="rect">
            <a:avLst/>
          </a:prstGeom>
        </p:spPr>
      </p:pic>
      <p:pic>
        <p:nvPicPr>
          <p:cNvPr id="16" name="Picture 15" descr="A blue banner with several computer screens&#10;&#10;Description automatically generated with medium confidence">
            <a:extLst>
              <a:ext uri="{FF2B5EF4-FFF2-40B4-BE49-F238E27FC236}">
                <a16:creationId xmlns:a16="http://schemas.microsoft.com/office/drawing/2014/main" id="{4BF72F26-B5F9-FA60-F1DB-4A8F184FF8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" y="0"/>
            <a:ext cx="9135577" cy="5143500"/>
          </a:xfrm>
          <a:prstGeom prst="rect">
            <a:avLst/>
          </a:prstGeom>
        </p:spPr>
      </p:pic>
      <p:pic>
        <p:nvPicPr>
          <p:cNvPr id="18" name="Picture 17" descr="A screenshot of a computer&#10;&#10;Description automatically generated">
            <a:extLst>
              <a:ext uri="{FF2B5EF4-FFF2-40B4-BE49-F238E27FC236}">
                <a16:creationId xmlns:a16="http://schemas.microsoft.com/office/drawing/2014/main" id="{23CC79BB-1E07-C4A5-4EF0-1BB70B911B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" y="0"/>
            <a:ext cx="9130234" cy="5140086"/>
          </a:xfrm>
          <a:prstGeom prst="rect">
            <a:avLst/>
          </a:prstGeom>
        </p:spPr>
      </p:pic>
      <p:pic>
        <p:nvPicPr>
          <p:cNvPr id="20" name="Picture 19" descr="A screenshot of a computer&#10;&#10;Description automatically generated">
            <a:extLst>
              <a:ext uri="{FF2B5EF4-FFF2-40B4-BE49-F238E27FC236}">
                <a16:creationId xmlns:a16="http://schemas.microsoft.com/office/drawing/2014/main" id="{984B49E5-F7BB-00F6-E305-F1EA1E2260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" y="0"/>
            <a:ext cx="9135776" cy="514285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2170718-0E33-756B-3247-201D313E93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670986" y="491735"/>
            <a:ext cx="1892514" cy="228600"/>
          </a:xfrm>
          <a:prstGeom prst="rect">
            <a:avLst/>
          </a:prstGeom>
        </p:spPr>
      </p:pic>
      <p:sp>
        <p:nvSpPr>
          <p:cNvPr id="4" name="ZoneTexte 16">
            <a:extLst>
              <a:ext uri="{FF2B5EF4-FFF2-40B4-BE49-F238E27FC236}">
                <a16:creationId xmlns:a16="http://schemas.microsoft.com/office/drawing/2014/main" id="{31DE2008-E071-210B-06AC-4894AF3C60E3}"/>
              </a:ext>
            </a:extLst>
          </p:cNvPr>
          <p:cNvSpPr txBox="1"/>
          <p:nvPr/>
        </p:nvSpPr>
        <p:spPr>
          <a:xfrm>
            <a:off x="2549764" y="326130"/>
            <a:ext cx="4013736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lang="fr-FR" sz="2400" dirty="0">
                <a:solidFill>
                  <a:prstClr val="white"/>
                </a:solidFill>
                <a:latin typeface="FFHand"/>
                <a:cs typeface="Arial" panose="020B0604020202020204" pitchFamily="34" charset="0"/>
              </a:rPr>
              <a:t>NOS OUTILS DIGITAUX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FHand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ZoneTexte 16">
            <a:extLst>
              <a:ext uri="{FF2B5EF4-FFF2-40B4-BE49-F238E27FC236}">
                <a16:creationId xmlns:a16="http://schemas.microsoft.com/office/drawing/2014/main" id="{ABD7F4C4-762B-A57D-69E8-C4BD37F0FF2E}"/>
              </a:ext>
            </a:extLst>
          </p:cNvPr>
          <p:cNvSpPr txBox="1"/>
          <p:nvPr/>
        </p:nvSpPr>
        <p:spPr>
          <a:xfrm>
            <a:off x="2549764" y="678228"/>
            <a:ext cx="1977628" cy="21544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lang="fr-FR" sz="1400" dirty="0">
                <a:solidFill>
                  <a:prstClr val="white"/>
                </a:solidFill>
                <a:latin typeface="FFHand"/>
                <a:cs typeface="Arial" panose="020B0604020202020204" pitchFamily="34" charset="0"/>
              </a:rPr>
              <a:t>À VOTRE SERVICE !</a:t>
            </a:r>
            <a:endParaRPr kumimoji="0" lang="fr-FR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FHand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Graphic 68">
            <a:extLst>
              <a:ext uri="{FF2B5EF4-FFF2-40B4-BE49-F238E27FC236}">
                <a16:creationId xmlns:a16="http://schemas.microsoft.com/office/drawing/2014/main" id="{87DCBF51-792D-4A6A-9068-14F6DD41C0BE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207740"/>
            <a:ext cx="1002797" cy="28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897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19329-0FBF-612F-9412-F9DFCB5AB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093C9AF-B6CB-6243-BD57-1EEE768EA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510"/>
            <a:ext cx="9143999" cy="514099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D4B9D3F6-6D3B-42BB-A98B-C96DB8496F50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207740"/>
            <a:ext cx="1002797" cy="28540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381E1D3-0433-5850-FD52-24A98C4C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95007" y="615057"/>
            <a:ext cx="2953979" cy="262391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2D60B1A-B636-4607-B075-760253B8AFBC}"/>
              </a:ext>
            </a:extLst>
          </p:cNvPr>
          <p:cNvSpPr txBox="1">
            <a:spLocks/>
          </p:cNvSpPr>
          <p:nvPr/>
        </p:nvSpPr>
        <p:spPr>
          <a:xfrm>
            <a:off x="825497" y="211569"/>
            <a:ext cx="7493000" cy="665879"/>
          </a:xfr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ea typeface="Roboto Black" pitchFamily="2" charset="0"/>
                <a:cs typeface="Roboto Black" pitchFamily="2" charset="0"/>
              </a:rPr>
              <a:t>Site internet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D330A8A-6158-46E7-B847-D7D1B67F25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4" y="493144"/>
            <a:ext cx="8981243" cy="5613277"/>
          </a:xfrm>
          <a:prstGeom prst="rect">
            <a:avLst/>
          </a:prstGeom>
          <a:effectLst>
            <a:outerShdw blurRad="127000" dist="50800" dir="1944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42580962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19329-0FBF-612F-9412-F9DFCB5AB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093C9AF-B6CB-6243-BD57-1EEE768EA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510"/>
            <a:ext cx="9143999" cy="514099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D4B9D3F6-6D3B-42BB-A98B-C96DB8496F50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207740"/>
            <a:ext cx="1002797" cy="28540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381E1D3-0433-5850-FD52-24A98C4C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95007" y="615057"/>
            <a:ext cx="2953979" cy="262391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2D60B1A-B636-4607-B075-760253B8AFBC}"/>
              </a:ext>
            </a:extLst>
          </p:cNvPr>
          <p:cNvSpPr txBox="1">
            <a:spLocks/>
          </p:cNvSpPr>
          <p:nvPr/>
        </p:nvSpPr>
        <p:spPr>
          <a:xfrm>
            <a:off x="825497" y="211569"/>
            <a:ext cx="7493000" cy="665879"/>
          </a:xfr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ea typeface="Roboto Black" pitchFamily="2" charset="0"/>
                <a:cs typeface="Roboto Black" pitchFamily="2" charset="0"/>
              </a:rPr>
              <a:t>Newsletters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3FC125E9-CFA9-46E9-A20C-173788DCFF3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3" r="29146"/>
          <a:stretch/>
        </p:blipFill>
        <p:spPr>
          <a:xfrm rot="21429996">
            <a:off x="1029256" y="-965594"/>
            <a:ext cx="1402826" cy="631085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D9AE4124-0517-4B9B-A22D-96FC558AFE53}"/>
              </a:ext>
            </a:extLst>
          </p:cNvPr>
          <p:cNvSpPr txBox="1">
            <a:spLocks/>
          </p:cNvSpPr>
          <p:nvPr/>
        </p:nvSpPr>
        <p:spPr>
          <a:xfrm>
            <a:off x="2999952" y="1280936"/>
            <a:ext cx="4652274" cy="3561693"/>
          </a:xfr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Font Awesome 5 Free Regular" panose="02000503000000000000" pitchFamily="2" charset="2"/>
              <a:buChar char=""/>
            </a:pPr>
            <a:r>
              <a:rPr lang="fr-FR" dirty="0">
                <a:solidFill>
                  <a:schemeClr val="bg1"/>
                </a:solidFill>
                <a:ea typeface="Roboto" panose="02000000000000000000" pitchFamily="2" charset="0"/>
              </a:rPr>
              <a:t> 2 types de newsletters :</a:t>
            </a:r>
          </a:p>
          <a:p>
            <a:pPr lvl="1"/>
            <a:r>
              <a:rPr lang="fr-FR" dirty="0">
                <a:solidFill>
                  <a:schemeClr val="bg1"/>
                </a:solidFill>
                <a:ea typeface="Roboto" panose="02000000000000000000" pitchFamily="2" charset="0"/>
              </a:rPr>
              <a:t>Ligue de Handball des Hauts-de-France (mensuelle ou thématique)</a:t>
            </a:r>
          </a:p>
          <a:p>
            <a:pPr lvl="1"/>
            <a:r>
              <a:rPr lang="fr-FR" dirty="0">
                <a:solidFill>
                  <a:schemeClr val="bg1"/>
                </a:solidFill>
                <a:ea typeface="Roboto" panose="02000000000000000000" pitchFamily="2" charset="0"/>
              </a:rPr>
              <a:t>FFHandball (via le CRM)</a:t>
            </a:r>
          </a:p>
          <a:p>
            <a:pPr lvl="1"/>
            <a:endParaRPr lang="fr-FR" dirty="0">
              <a:solidFill>
                <a:schemeClr val="bg1"/>
              </a:solidFill>
              <a:ea typeface="Roboto" panose="02000000000000000000" pitchFamily="2" charset="0"/>
            </a:endParaRPr>
          </a:p>
          <a:p>
            <a:pPr>
              <a:buFont typeface="Font Awesome 5 Free Regular" panose="02000503000000000000" pitchFamily="2" charset="2"/>
              <a:buChar char=""/>
            </a:pPr>
            <a:r>
              <a:rPr lang="fr-FR" dirty="0">
                <a:solidFill>
                  <a:schemeClr val="bg1"/>
                </a:solidFill>
                <a:ea typeface="Roboto" panose="02000000000000000000" pitchFamily="2" charset="0"/>
              </a:rPr>
              <a:t> Les newsletters sont envoyées à 	environ 20 000 destinataires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FR" dirty="0">
              <a:solidFill>
                <a:schemeClr val="bg1"/>
              </a:solidFill>
              <a:ea typeface="Roboto" panose="02000000000000000000" pitchFamily="2" charset="0"/>
            </a:endParaRPr>
          </a:p>
          <a:p>
            <a:pPr>
              <a:buFont typeface="Font Awesome 5 Free Regular" panose="02000503000000000000" pitchFamily="2" charset="2"/>
              <a:buChar char=""/>
            </a:pPr>
            <a:r>
              <a:rPr lang="fr-FR" dirty="0">
                <a:solidFill>
                  <a:schemeClr val="bg1"/>
                </a:solidFill>
              </a:rPr>
              <a:t> 9 newsletters réalisées et diffusées 	depuis septembre 2023.</a:t>
            </a:r>
            <a:endParaRPr lang="fr-FR" dirty="0">
              <a:solidFill>
                <a:srgbClr val="003C74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73927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19329-0FBF-612F-9412-F9DFCB5AB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093C9AF-B6CB-6243-BD57-1EEE768EA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2510"/>
            <a:ext cx="9143999" cy="514099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D4B9D3F6-6D3B-42BB-A98B-C96DB8496F50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207740"/>
            <a:ext cx="1002797" cy="28540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381E1D3-0433-5850-FD52-24A98C4C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95007" y="615057"/>
            <a:ext cx="2953979" cy="262391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2D60B1A-B636-4607-B075-760253B8AFBC}"/>
              </a:ext>
            </a:extLst>
          </p:cNvPr>
          <p:cNvSpPr txBox="1">
            <a:spLocks/>
          </p:cNvSpPr>
          <p:nvPr/>
        </p:nvSpPr>
        <p:spPr>
          <a:xfrm>
            <a:off x="825497" y="211569"/>
            <a:ext cx="7493000" cy="665879"/>
          </a:xfr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ea typeface="Roboto Black" pitchFamily="2" charset="0"/>
                <a:cs typeface="Roboto Black" pitchFamily="2" charset="0"/>
              </a:rPr>
              <a:t>Goodies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D9AE4124-0517-4B9B-A22D-96FC558AFE53}"/>
              </a:ext>
            </a:extLst>
          </p:cNvPr>
          <p:cNvSpPr txBox="1">
            <a:spLocks/>
          </p:cNvSpPr>
          <p:nvPr/>
        </p:nvSpPr>
        <p:spPr>
          <a:xfrm>
            <a:off x="1806152" y="4558067"/>
            <a:ext cx="1165648" cy="428976"/>
          </a:xfr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>
                <a:solidFill>
                  <a:schemeClr val="bg1"/>
                </a:solidFill>
                <a:ea typeface="Roboto" panose="02000000000000000000" pitchFamily="2" charset="0"/>
              </a:rPr>
              <a:t>Affiches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AF97B15B-DDD3-448A-91F5-CDDDFC73DE0F}"/>
              </a:ext>
            </a:extLst>
          </p:cNvPr>
          <p:cNvSpPr txBox="1">
            <a:spLocks/>
          </p:cNvSpPr>
          <p:nvPr/>
        </p:nvSpPr>
        <p:spPr>
          <a:xfrm>
            <a:off x="6270202" y="4558067"/>
            <a:ext cx="1311698" cy="763763"/>
          </a:xfr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b="1" dirty="0">
                <a:solidFill>
                  <a:schemeClr val="bg1"/>
                </a:solidFill>
                <a:ea typeface="Roboto" panose="02000000000000000000" pitchFamily="2" charset="0"/>
              </a:rPr>
              <a:t>Stickers</a:t>
            </a:r>
            <a:endParaRPr lang="fr-FR" b="1" dirty="0">
              <a:solidFill>
                <a:srgbClr val="003C74"/>
              </a:solidFill>
              <a:latin typeface="Roboto" pitchFamily="2" charset="0"/>
              <a:ea typeface="Roboto" pitchFamily="2" charset="0"/>
              <a:cs typeface="Roboto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4F0186A6-3A3C-424F-AA2A-BBA7C0B1C41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0" r="5161"/>
          <a:stretch/>
        </p:blipFill>
        <p:spPr>
          <a:xfrm>
            <a:off x="-2" y="1367322"/>
            <a:ext cx="4571997" cy="3035543"/>
          </a:xfrm>
          <a:prstGeom prst="rect">
            <a:avLst/>
          </a:prstGeom>
          <a:effectLst>
            <a:outerShdw blurRad="127000" dist="50800" dir="19440000" algn="ctr" rotWithShape="0">
              <a:schemeClr val="bg1"/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3CA42BD-DC32-417F-9311-59EA1F8FF45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5" b="16116"/>
          <a:stretch/>
        </p:blipFill>
        <p:spPr>
          <a:xfrm>
            <a:off x="5133728" y="3018565"/>
            <a:ext cx="3301995" cy="1384300"/>
          </a:xfrm>
          <a:prstGeom prst="rect">
            <a:avLst/>
          </a:prstGeom>
          <a:effectLst>
            <a:outerShdw blurRad="127000" dist="50800" dir="19440000" algn="ctr" rotWithShape="0">
              <a:schemeClr val="bg1"/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A291885-4992-4BA9-9162-9C8018E3FC1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612" y="1367322"/>
            <a:ext cx="2564225" cy="1384300"/>
          </a:xfrm>
          <a:prstGeom prst="rect">
            <a:avLst/>
          </a:prstGeom>
          <a:effectLst>
            <a:outerShdw blurRad="127000" dist="50800" dir="1944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839247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 uiExpand="1" build="p"/>
      <p:bldP spid="11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19329-0FBF-612F-9412-F9DFCB5AB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036FF8D-9C7F-34C6-FF08-517CCB8A5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510"/>
            <a:ext cx="9143999" cy="514099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0FE68A1-D7E3-FC6E-2D17-017074DF8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6413" y="960303"/>
            <a:ext cx="7765025" cy="4129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2170718-0E33-756B-3247-201D313E9318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12596" y="582532"/>
            <a:ext cx="3318806" cy="228600"/>
          </a:xfrm>
          <a:prstGeom prst="rect">
            <a:avLst/>
          </a:prstGeom>
        </p:spPr>
      </p:pic>
      <p:sp>
        <p:nvSpPr>
          <p:cNvPr id="4" name="ZoneTexte 16">
            <a:extLst>
              <a:ext uri="{FF2B5EF4-FFF2-40B4-BE49-F238E27FC236}">
                <a16:creationId xmlns:a16="http://schemas.microsoft.com/office/drawing/2014/main" id="{31DE2008-E071-210B-06AC-4894AF3C60E3}"/>
              </a:ext>
            </a:extLst>
          </p:cNvPr>
          <p:cNvSpPr txBox="1">
            <a:spLocks/>
          </p:cNvSpPr>
          <p:nvPr/>
        </p:nvSpPr>
        <p:spPr>
          <a:xfrm>
            <a:off x="0" y="174350"/>
            <a:ext cx="9144000" cy="4455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Hand"/>
                <a:ea typeface="+mn-ea"/>
                <a:cs typeface="Arial" panose="020B0604020202020204" pitchFamily="34" charset="0"/>
              </a:rPr>
              <a:t>Réseaux</a:t>
            </a:r>
            <a:r>
              <a:rPr kumimoji="0" lang="fr-FR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Hand"/>
                <a:ea typeface="+mn-ea"/>
                <a:cs typeface="Arial" panose="020B0604020202020204" pitchFamily="34" charset="0"/>
              </a:rPr>
              <a:t> Sociaux</a:t>
            </a:r>
            <a:endParaRPr kumimoji="0" lang="fr-FR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FHand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Graphic 68">
            <a:extLst>
              <a:ext uri="{FF2B5EF4-FFF2-40B4-BE49-F238E27FC236}">
                <a16:creationId xmlns:a16="http://schemas.microsoft.com/office/drawing/2014/main" id="{BE65A03F-2ACC-4AD1-AB36-F4AB5A1F18E6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207740"/>
            <a:ext cx="1002797" cy="28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00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19329-0FBF-612F-9412-F9DFCB5AB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5036FF8D-9C7F-34C6-FF08-517CCB8A55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510"/>
            <a:ext cx="9143999" cy="514099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1E15D29B-E1A4-2CF8-A78F-82E8DA0638BB}"/>
              </a:ext>
            </a:extLst>
          </p:cNvPr>
          <p:cNvGrpSpPr/>
          <p:nvPr/>
        </p:nvGrpSpPr>
        <p:grpSpPr>
          <a:xfrm>
            <a:off x="0" y="0"/>
            <a:ext cx="9144001" cy="5143503"/>
            <a:chOff x="0" y="0"/>
            <a:chExt cx="9144001" cy="5143503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74F98C6-82CB-E910-10DB-12A460AE79E0}"/>
                </a:ext>
              </a:extLst>
            </p:cNvPr>
            <p:cNvSpPr/>
            <p:nvPr/>
          </p:nvSpPr>
          <p:spPr>
            <a:xfrm>
              <a:off x="0" y="1487245"/>
              <a:ext cx="9144001" cy="3656258"/>
            </a:xfrm>
            <a:custGeom>
              <a:avLst/>
              <a:gdLst>
                <a:gd name="connsiteX0" fmla="*/ 3066710 w 9144001"/>
                <a:gd name="connsiteY0" fmla="*/ 337544 h 3656258"/>
                <a:gd name="connsiteX1" fmla="*/ 3068319 w 9144001"/>
                <a:gd name="connsiteY1" fmla="*/ 362050 h 3656258"/>
                <a:gd name="connsiteX2" fmla="*/ 3082485 w 9144001"/>
                <a:gd name="connsiteY2" fmla="*/ 349058 h 3656258"/>
                <a:gd name="connsiteX3" fmla="*/ 3066710 w 9144001"/>
                <a:gd name="connsiteY3" fmla="*/ 337544 h 3656258"/>
                <a:gd name="connsiteX4" fmla="*/ 7797795 w 9144001"/>
                <a:gd name="connsiteY4" fmla="*/ 163642 h 3656258"/>
                <a:gd name="connsiteX5" fmla="*/ 7793931 w 9144001"/>
                <a:gd name="connsiteY5" fmla="*/ 167184 h 3656258"/>
                <a:gd name="connsiteX6" fmla="*/ 7799727 w 9144001"/>
                <a:gd name="connsiteY6" fmla="*/ 167775 h 3656258"/>
                <a:gd name="connsiteX7" fmla="*/ 7811960 w 9144001"/>
                <a:gd name="connsiteY7" fmla="*/ 193757 h 3656258"/>
                <a:gd name="connsiteX8" fmla="*/ 7826771 w 9144001"/>
                <a:gd name="connsiteY8" fmla="*/ 192281 h 3656258"/>
                <a:gd name="connsiteX9" fmla="*/ 7799727 w 9144001"/>
                <a:gd name="connsiteY9" fmla="*/ 167775 h 3656258"/>
                <a:gd name="connsiteX10" fmla="*/ 7797795 w 9144001"/>
                <a:gd name="connsiteY10" fmla="*/ 163642 h 3656258"/>
                <a:gd name="connsiteX11" fmla="*/ 8098176 w 9144001"/>
                <a:gd name="connsiteY11" fmla="*/ 140021 h 3656258"/>
                <a:gd name="connsiteX12" fmla="*/ 8070488 w 9144001"/>
                <a:gd name="connsiteY12" fmla="*/ 146518 h 3656258"/>
                <a:gd name="connsiteX13" fmla="*/ 8085183 w 9144001"/>
                <a:gd name="connsiteY13" fmla="*/ 156477 h 3656258"/>
                <a:gd name="connsiteX14" fmla="*/ 8084976 w 9144001"/>
                <a:gd name="connsiteY14" fmla="*/ 156556 h 3656258"/>
                <a:gd name="connsiteX15" fmla="*/ 8085298 w 9144001"/>
                <a:gd name="connsiteY15" fmla="*/ 156556 h 3656258"/>
                <a:gd name="connsiteX16" fmla="*/ 8085183 w 9144001"/>
                <a:gd name="connsiteY16" fmla="*/ 156477 h 3656258"/>
                <a:gd name="connsiteX17" fmla="*/ 8098176 w 9144001"/>
                <a:gd name="connsiteY17" fmla="*/ 151536 h 3656258"/>
                <a:gd name="connsiteX18" fmla="*/ 8098176 w 9144001"/>
                <a:gd name="connsiteY18" fmla="*/ 140021 h 3656258"/>
                <a:gd name="connsiteX19" fmla="*/ 7936234 w 9144001"/>
                <a:gd name="connsiteY19" fmla="*/ 127031 h 3656258"/>
                <a:gd name="connsiteX20" fmla="*/ 7898244 w 9144001"/>
                <a:gd name="connsiteY20" fmla="*/ 139726 h 3656258"/>
                <a:gd name="connsiteX21" fmla="*/ 7907661 w 9144001"/>
                <a:gd name="connsiteY21" fmla="*/ 154710 h 3656258"/>
                <a:gd name="connsiteX22" fmla="*/ 7915338 w 9144001"/>
                <a:gd name="connsiteY22" fmla="*/ 162747 h 3656258"/>
                <a:gd name="connsiteX23" fmla="*/ 7915308 w 9144001"/>
                <a:gd name="connsiteY23" fmla="*/ 162756 h 3656258"/>
                <a:gd name="connsiteX24" fmla="*/ 7915629 w 9144001"/>
                <a:gd name="connsiteY24" fmla="*/ 163051 h 3656258"/>
                <a:gd name="connsiteX25" fmla="*/ 7915338 w 9144001"/>
                <a:gd name="connsiteY25" fmla="*/ 162747 h 3656258"/>
                <a:gd name="connsiteX26" fmla="*/ 7971971 w 9144001"/>
                <a:gd name="connsiteY26" fmla="*/ 145041 h 3656258"/>
                <a:gd name="connsiteX27" fmla="*/ 7936234 w 9144001"/>
                <a:gd name="connsiteY27" fmla="*/ 127031 h 3656258"/>
                <a:gd name="connsiteX28" fmla="*/ 6651002 w 9144001"/>
                <a:gd name="connsiteY28" fmla="*/ 91897 h 3656258"/>
                <a:gd name="connsiteX29" fmla="*/ 6636192 w 9144001"/>
                <a:gd name="connsiteY29" fmla="*/ 104297 h 3656258"/>
                <a:gd name="connsiteX30" fmla="*/ 6653256 w 9144001"/>
                <a:gd name="connsiteY30" fmla="*/ 115516 h 3656258"/>
                <a:gd name="connsiteX31" fmla="*/ 6653256 w 9144001"/>
                <a:gd name="connsiteY31" fmla="*/ 115221 h 3656258"/>
                <a:gd name="connsiteX32" fmla="*/ 6668065 w 9144001"/>
                <a:gd name="connsiteY32" fmla="*/ 101935 h 3656258"/>
                <a:gd name="connsiteX33" fmla="*/ 6651002 w 9144001"/>
                <a:gd name="connsiteY33" fmla="*/ 91897 h 3656258"/>
                <a:gd name="connsiteX34" fmla="*/ 6131533 w 9144001"/>
                <a:gd name="connsiteY34" fmla="*/ 148 h 3656258"/>
                <a:gd name="connsiteX35" fmla="*/ 6222162 w 9144001"/>
                <a:gd name="connsiteY35" fmla="*/ 24874 h 3656258"/>
                <a:gd name="connsiteX36" fmla="*/ 6428211 w 9144001"/>
                <a:gd name="connsiteY36" fmla="*/ 77724 h 3656258"/>
                <a:gd name="connsiteX37" fmla="*/ 6634904 w 9144001"/>
                <a:gd name="connsiteY37" fmla="*/ 21627 h 3656258"/>
                <a:gd name="connsiteX38" fmla="*/ 6745656 w 9144001"/>
                <a:gd name="connsiteY38" fmla="*/ 49676 h 3656258"/>
                <a:gd name="connsiteX39" fmla="*/ 6764007 w 9144001"/>
                <a:gd name="connsiteY39" fmla="*/ 84811 h 3656258"/>
                <a:gd name="connsiteX40" fmla="*/ 6901158 w 9144001"/>
                <a:gd name="connsiteY40" fmla="*/ 163642 h 3656258"/>
                <a:gd name="connsiteX41" fmla="*/ 7483247 w 9144001"/>
                <a:gd name="connsiteY41" fmla="*/ 168071 h 3656258"/>
                <a:gd name="connsiteX42" fmla="*/ 7631990 w 9144001"/>
                <a:gd name="connsiteY42" fmla="*/ 193463 h 3656258"/>
                <a:gd name="connsiteX43" fmla="*/ 7713122 w 9144001"/>
                <a:gd name="connsiteY43" fmla="*/ 184309 h 3656258"/>
                <a:gd name="connsiteX44" fmla="*/ 7792322 w 9144001"/>
                <a:gd name="connsiteY44" fmla="*/ 164823 h 3656258"/>
                <a:gd name="connsiteX45" fmla="*/ 7754331 w 9144001"/>
                <a:gd name="connsiteY45" fmla="*/ 128212 h 3656258"/>
                <a:gd name="connsiteX46" fmla="*/ 7464897 w 9144001"/>
                <a:gd name="connsiteY46" fmla="*/ 119060 h 3656258"/>
                <a:gd name="connsiteX47" fmla="*/ 7447832 w 9144001"/>
                <a:gd name="connsiteY47" fmla="*/ 106659 h 3656258"/>
                <a:gd name="connsiteX48" fmla="*/ 7456204 w 9144001"/>
                <a:gd name="connsiteY48" fmla="*/ 94258 h 3656258"/>
                <a:gd name="connsiteX49" fmla="*/ 7635209 w 9144001"/>
                <a:gd name="connsiteY49" fmla="*/ 73886 h 3656258"/>
                <a:gd name="connsiteX50" fmla="*/ 7721493 w 9144001"/>
                <a:gd name="connsiteY50" fmla="*/ 76839 h 3656258"/>
                <a:gd name="connsiteX51" fmla="*/ 8115240 w 9144001"/>
                <a:gd name="connsiteY51" fmla="*/ 46427 h 3656258"/>
                <a:gd name="connsiteX52" fmla="*/ 8418519 w 9144001"/>
                <a:gd name="connsiteY52" fmla="*/ 80382 h 3656258"/>
                <a:gd name="connsiteX53" fmla="*/ 8639056 w 9144001"/>
                <a:gd name="connsiteY53" fmla="*/ 69161 h 3656258"/>
                <a:gd name="connsiteX54" fmla="*/ 8870539 w 9144001"/>
                <a:gd name="connsiteY54" fmla="*/ 82744 h 3656258"/>
                <a:gd name="connsiteX55" fmla="*/ 9083993 w 9144001"/>
                <a:gd name="connsiteY55" fmla="*/ 48495 h 3656258"/>
                <a:gd name="connsiteX56" fmla="*/ 9116189 w 9144001"/>
                <a:gd name="connsiteY56" fmla="*/ 40966 h 3656258"/>
                <a:gd name="connsiteX57" fmla="*/ 9144001 w 9144001"/>
                <a:gd name="connsiteY57" fmla="*/ 47470 h 3656258"/>
                <a:gd name="connsiteX58" fmla="*/ 9144001 w 9144001"/>
                <a:gd name="connsiteY58" fmla="*/ 3656258 h 3656258"/>
                <a:gd name="connsiteX59" fmla="*/ 0 w 9144001"/>
                <a:gd name="connsiteY59" fmla="*/ 3656258 h 3656258"/>
                <a:gd name="connsiteX60" fmla="*/ 0 w 9144001"/>
                <a:gd name="connsiteY60" fmla="*/ 533999 h 3656258"/>
                <a:gd name="connsiteX61" fmla="*/ 15489 w 9144001"/>
                <a:gd name="connsiteY61" fmla="*/ 533811 h 3656258"/>
                <a:gd name="connsiteX62" fmla="*/ 112156 w 9144001"/>
                <a:gd name="connsiteY62" fmla="*/ 520894 h 3656258"/>
                <a:gd name="connsiteX63" fmla="*/ 269268 w 9144001"/>
                <a:gd name="connsiteY63" fmla="*/ 499341 h 3656258"/>
                <a:gd name="connsiteX64" fmla="*/ 446020 w 9144001"/>
                <a:gd name="connsiteY64" fmla="*/ 493436 h 3656258"/>
                <a:gd name="connsiteX65" fmla="*/ 647240 w 9144001"/>
                <a:gd name="connsiteY65" fmla="*/ 492550 h 3656258"/>
                <a:gd name="connsiteX66" fmla="*/ 856508 w 9144001"/>
                <a:gd name="connsiteY66" fmla="*/ 476017 h 3656258"/>
                <a:gd name="connsiteX67" fmla="*/ 956636 w 9144001"/>
                <a:gd name="connsiteY67" fmla="*/ 455053 h 3656258"/>
                <a:gd name="connsiteX68" fmla="*/ 1068353 w 9144001"/>
                <a:gd name="connsiteY68" fmla="*/ 452692 h 3656258"/>
                <a:gd name="connsiteX69" fmla="*/ 1381612 w 9144001"/>
                <a:gd name="connsiteY69" fmla="*/ 452692 h 3656258"/>
                <a:gd name="connsiteX70" fmla="*/ 1672336 w 9144001"/>
                <a:gd name="connsiteY70" fmla="*/ 452101 h 3656258"/>
                <a:gd name="connsiteX71" fmla="*/ 1975292 w 9144001"/>
                <a:gd name="connsiteY71" fmla="*/ 414013 h 3656258"/>
                <a:gd name="connsiteX72" fmla="*/ 2266015 w 9144001"/>
                <a:gd name="connsiteY72" fmla="*/ 413719 h 3656258"/>
                <a:gd name="connsiteX73" fmla="*/ 2547723 w 9144001"/>
                <a:gd name="connsiteY73" fmla="*/ 376221 h 3656258"/>
                <a:gd name="connsiteX74" fmla="*/ 2881587 w 9144001"/>
                <a:gd name="connsiteY74" fmla="*/ 299752 h 3656258"/>
                <a:gd name="connsiteX75" fmla="*/ 2942114 w 9144001"/>
                <a:gd name="connsiteY75" fmla="*/ 300343 h 3656258"/>
                <a:gd name="connsiteX76" fmla="*/ 3015197 w 9144001"/>
                <a:gd name="connsiteY76" fmla="*/ 300343 h 3656258"/>
                <a:gd name="connsiteX77" fmla="*/ 3099871 w 9144001"/>
                <a:gd name="connsiteY77" fmla="*/ 287351 h 3656258"/>
                <a:gd name="connsiteX78" fmla="*/ 3196456 w 9144001"/>
                <a:gd name="connsiteY78" fmla="*/ 275837 h 3656258"/>
                <a:gd name="connsiteX79" fmla="*/ 3272437 w 9144001"/>
                <a:gd name="connsiteY79" fmla="*/ 251627 h 3656258"/>
                <a:gd name="connsiteX80" fmla="*/ 3368702 w 9144001"/>
                <a:gd name="connsiteY80" fmla="*/ 308610 h 3656258"/>
                <a:gd name="connsiteX81" fmla="*/ 3497803 w 9144001"/>
                <a:gd name="connsiteY81" fmla="*/ 367069 h 3656258"/>
                <a:gd name="connsiteX82" fmla="*/ 3582478 w 9144001"/>
                <a:gd name="connsiteY82" fmla="*/ 349649 h 3656258"/>
                <a:gd name="connsiteX83" fmla="*/ 3945638 w 9144001"/>
                <a:gd name="connsiteY83" fmla="*/ 286170 h 3656258"/>
                <a:gd name="connsiteX84" fmla="*/ 4100176 w 9144001"/>
                <a:gd name="connsiteY84" fmla="*/ 277608 h 3656258"/>
                <a:gd name="connsiteX85" fmla="*/ 4120137 w 9144001"/>
                <a:gd name="connsiteY85" fmla="*/ 249560 h 3656258"/>
                <a:gd name="connsiteX86" fmla="*/ 4353874 w 9144001"/>
                <a:gd name="connsiteY86" fmla="*/ 212654 h 3656258"/>
                <a:gd name="connsiteX87" fmla="*/ 4531269 w 9144001"/>
                <a:gd name="connsiteY87" fmla="*/ 144451 h 3656258"/>
                <a:gd name="connsiteX88" fmla="*/ 4590508 w 9144001"/>
                <a:gd name="connsiteY88" fmla="*/ 132936 h 3656258"/>
                <a:gd name="connsiteX89" fmla="*/ 4670031 w 9144001"/>
                <a:gd name="connsiteY89" fmla="*/ 165709 h 3656258"/>
                <a:gd name="connsiteX90" fmla="*/ 4782714 w 9144001"/>
                <a:gd name="connsiteY90" fmla="*/ 166889 h 3656258"/>
                <a:gd name="connsiteX91" fmla="*/ 4986832 w 9144001"/>
                <a:gd name="connsiteY91" fmla="*/ 150061 h 3656258"/>
                <a:gd name="connsiteX92" fmla="*/ 5019992 w 9144001"/>
                <a:gd name="connsiteY92" fmla="*/ 115516 h 3656258"/>
                <a:gd name="connsiteX93" fmla="*/ 5031583 w 9144001"/>
                <a:gd name="connsiteY93" fmla="*/ 100164 h 3656258"/>
                <a:gd name="connsiteX94" fmla="*/ 5245037 w 9144001"/>
                <a:gd name="connsiteY94" fmla="*/ 106068 h 3656258"/>
                <a:gd name="connsiteX95" fmla="*/ 5506463 w 9144001"/>
                <a:gd name="connsiteY95" fmla="*/ 126441 h 3656258"/>
                <a:gd name="connsiteX96" fmla="*/ 5730220 w 9144001"/>
                <a:gd name="connsiteY96" fmla="*/ 122602 h 3656258"/>
                <a:gd name="connsiteX97" fmla="*/ 5815537 w 9144001"/>
                <a:gd name="connsiteY97" fmla="*/ 108135 h 3656258"/>
                <a:gd name="connsiteX98" fmla="*/ 5920171 w 9144001"/>
                <a:gd name="connsiteY98" fmla="*/ 64143 h 3656258"/>
                <a:gd name="connsiteX99" fmla="*/ 6035107 w 9144001"/>
                <a:gd name="connsiteY99" fmla="*/ 29008 h 3656258"/>
                <a:gd name="connsiteX100" fmla="*/ 6131533 w 9144001"/>
                <a:gd name="connsiteY100" fmla="*/ 148 h 3656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</a:cxnLst>
              <a:rect l="l" t="t" r="r" b="b"/>
              <a:pathLst>
                <a:path w="9144001" h="3656258">
                  <a:moveTo>
                    <a:pt x="3066710" y="337544"/>
                  </a:moveTo>
                  <a:cubicBezTo>
                    <a:pt x="3044495" y="346106"/>
                    <a:pt x="3045139" y="356145"/>
                    <a:pt x="3068319" y="362050"/>
                  </a:cubicBezTo>
                  <a:cubicBezTo>
                    <a:pt x="3071538" y="362936"/>
                    <a:pt x="3077656" y="353487"/>
                    <a:pt x="3082485" y="349058"/>
                  </a:cubicBezTo>
                  <a:cubicBezTo>
                    <a:pt x="3077012" y="344925"/>
                    <a:pt x="3069608" y="336364"/>
                    <a:pt x="3066710" y="337544"/>
                  </a:cubicBezTo>
                  <a:close/>
                  <a:moveTo>
                    <a:pt x="7797795" y="163642"/>
                  </a:moveTo>
                  <a:cubicBezTo>
                    <a:pt x="7797795" y="163642"/>
                    <a:pt x="7793931" y="167184"/>
                    <a:pt x="7793931" y="167184"/>
                  </a:cubicBezTo>
                  <a:cubicBezTo>
                    <a:pt x="7795863" y="167184"/>
                    <a:pt x="7797795" y="167480"/>
                    <a:pt x="7799727" y="167775"/>
                  </a:cubicBezTo>
                  <a:cubicBezTo>
                    <a:pt x="7803590" y="176633"/>
                    <a:pt x="7807131" y="185491"/>
                    <a:pt x="7811960" y="193757"/>
                  </a:cubicBezTo>
                  <a:cubicBezTo>
                    <a:pt x="7812926" y="195529"/>
                    <a:pt x="7826449" y="193757"/>
                    <a:pt x="7826771" y="192281"/>
                  </a:cubicBezTo>
                  <a:cubicBezTo>
                    <a:pt x="7830957" y="170138"/>
                    <a:pt x="7814859" y="169252"/>
                    <a:pt x="7799727" y="167775"/>
                  </a:cubicBezTo>
                  <a:cubicBezTo>
                    <a:pt x="7799082" y="166298"/>
                    <a:pt x="7798439" y="165118"/>
                    <a:pt x="7797795" y="163642"/>
                  </a:cubicBezTo>
                  <a:close/>
                  <a:moveTo>
                    <a:pt x="8098176" y="140021"/>
                  </a:moveTo>
                  <a:cubicBezTo>
                    <a:pt x="8088840" y="142089"/>
                    <a:pt x="8079826" y="144155"/>
                    <a:pt x="8070488" y="146518"/>
                  </a:cubicBezTo>
                  <a:lnTo>
                    <a:pt x="8085183" y="156477"/>
                  </a:lnTo>
                  <a:lnTo>
                    <a:pt x="8084976" y="156556"/>
                  </a:lnTo>
                  <a:lnTo>
                    <a:pt x="8085298" y="156556"/>
                  </a:lnTo>
                  <a:lnTo>
                    <a:pt x="8085183" y="156477"/>
                  </a:lnTo>
                  <a:lnTo>
                    <a:pt x="8098176" y="151536"/>
                  </a:lnTo>
                  <a:cubicBezTo>
                    <a:pt x="8098176" y="147698"/>
                    <a:pt x="8098176" y="143860"/>
                    <a:pt x="8098176" y="140021"/>
                  </a:cubicBezTo>
                  <a:close/>
                  <a:moveTo>
                    <a:pt x="7936234" y="127031"/>
                  </a:moveTo>
                  <a:cubicBezTo>
                    <a:pt x="7923357" y="131165"/>
                    <a:pt x="7910800" y="135299"/>
                    <a:pt x="7898244" y="139726"/>
                  </a:cubicBezTo>
                  <a:cubicBezTo>
                    <a:pt x="7901142" y="143860"/>
                    <a:pt x="7904522" y="149839"/>
                    <a:pt x="7907661" y="154710"/>
                  </a:cubicBezTo>
                  <a:lnTo>
                    <a:pt x="7915338" y="162747"/>
                  </a:lnTo>
                  <a:lnTo>
                    <a:pt x="7915308" y="162756"/>
                  </a:lnTo>
                  <a:lnTo>
                    <a:pt x="7915629" y="163051"/>
                  </a:lnTo>
                  <a:lnTo>
                    <a:pt x="7915338" y="162747"/>
                  </a:lnTo>
                  <a:lnTo>
                    <a:pt x="7971971" y="145041"/>
                  </a:lnTo>
                  <a:cubicBezTo>
                    <a:pt x="7960058" y="139137"/>
                    <a:pt x="7948146" y="132936"/>
                    <a:pt x="7936234" y="127031"/>
                  </a:cubicBezTo>
                  <a:close/>
                  <a:moveTo>
                    <a:pt x="6651002" y="91897"/>
                  </a:moveTo>
                  <a:cubicBezTo>
                    <a:pt x="6645850" y="92192"/>
                    <a:pt x="6641022" y="99868"/>
                    <a:pt x="6636192" y="104297"/>
                  </a:cubicBezTo>
                  <a:cubicBezTo>
                    <a:pt x="6641987" y="108431"/>
                    <a:pt x="6647783" y="115812"/>
                    <a:pt x="6653256" y="115516"/>
                  </a:cubicBezTo>
                  <a:lnTo>
                    <a:pt x="6653256" y="115221"/>
                  </a:lnTo>
                  <a:cubicBezTo>
                    <a:pt x="6658729" y="114926"/>
                    <a:pt x="6663236" y="106659"/>
                    <a:pt x="6668065" y="101935"/>
                  </a:cubicBezTo>
                  <a:cubicBezTo>
                    <a:pt x="6662270" y="98392"/>
                    <a:pt x="6656476" y="91601"/>
                    <a:pt x="6651002" y="91897"/>
                  </a:cubicBezTo>
                  <a:close/>
                  <a:moveTo>
                    <a:pt x="6131533" y="148"/>
                  </a:moveTo>
                  <a:cubicBezTo>
                    <a:pt x="6163164" y="-1182"/>
                    <a:pt x="6193830" y="6421"/>
                    <a:pt x="6222162" y="24874"/>
                  </a:cubicBezTo>
                  <a:cubicBezTo>
                    <a:pt x="6286553" y="66800"/>
                    <a:pt x="6376377" y="8340"/>
                    <a:pt x="6428211" y="77724"/>
                  </a:cubicBezTo>
                  <a:cubicBezTo>
                    <a:pt x="6480690" y="10998"/>
                    <a:pt x="6569548" y="58828"/>
                    <a:pt x="6634904" y="21627"/>
                  </a:cubicBezTo>
                  <a:cubicBezTo>
                    <a:pt x="6682231" y="-5241"/>
                    <a:pt x="6713461" y="9817"/>
                    <a:pt x="6745656" y="49676"/>
                  </a:cubicBezTo>
                  <a:cubicBezTo>
                    <a:pt x="6754026" y="60009"/>
                    <a:pt x="6759499" y="72410"/>
                    <a:pt x="6764007" y="84811"/>
                  </a:cubicBezTo>
                  <a:cubicBezTo>
                    <a:pt x="6786222" y="145632"/>
                    <a:pt x="6834192" y="163937"/>
                    <a:pt x="6901158" y="163642"/>
                  </a:cubicBezTo>
                  <a:cubicBezTo>
                    <a:pt x="7095296" y="163051"/>
                    <a:pt x="7289111" y="166298"/>
                    <a:pt x="7483247" y="168071"/>
                  </a:cubicBezTo>
                  <a:cubicBezTo>
                    <a:pt x="7534438" y="168366"/>
                    <a:pt x="7586273" y="158032"/>
                    <a:pt x="7631990" y="193463"/>
                  </a:cubicBezTo>
                  <a:cubicBezTo>
                    <a:pt x="7658390" y="213834"/>
                    <a:pt x="7685433" y="197006"/>
                    <a:pt x="7713122" y="184309"/>
                  </a:cubicBezTo>
                  <a:cubicBezTo>
                    <a:pt x="7736947" y="173385"/>
                    <a:pt x="7765599" y="170728"/>
                    <a:pt x="7792322" y="164823"/>
                  </a:cubicBezTo>
                  <a:cubicBezTo>
                    <a:pt x="7792000" y="142089"/>
                    <a:pt x="7776547" y="129098"/>
                    <a:pt x="7754331" y="128212"/>
                  </a:cubicBezTo>
                  <a:cubicBezTo>
                    <a:pt x="7658067" y="124078"/>
                    <a:pt x="7561483" y="122602"/>
                    <a:pt x="7464897" y="119060"/>
                  </a:cubicBezTo>
                  <a:cubicBezTo>
                    <a:pt x="7458779" y="119060"/>
                    <a:pt x="7452019" y="111974"/>
                    <a:pt x="7447832" y="106659"/>
                  </a:cubicBezTo>
                  <a:cubicBezTo>
                    <a:pt x="7446546" y="105182"/>
                    <a:pt x="7452019" y="96915"/>
                    <a:pt x="7456204" y="94258"/>
                  </a:cubicBezTo>
                  <a:cubicBezTo>
                    <a:pt x="7465218" y="88648"/>
                    <a:pt x="7622009" y="73001"/>
                    <a:pt x="7635209" y="73886"/>
                  </a:cubicBezTo>
                  <a:cubicBezTo>
                    <a:pt x="7664185" y="75953"/>
                    <a:pt x="7699277" y="87467"/>
                    <a:pt x="7721493" y="76839"/>
                  </a:cubicBezTo>
                  <a:cubicBezTo>
                    <a:pt x="7848986" y="14837"/>
                    <a:pt x="7984206" y="56171"/>
                    <a:pt x="8115240" y="46427"/>
                  </a:cubicBezTo>
                  <a:cubicBezTo>
                    <a:pt x="8209894" y="103706"/>
                    <a:pt x="8316782" y="77134"/>
                    <a:pt x="8418519" y="80382"/>
                  </a:cubicBezTo>
                  <a:cubicBezTo>
                    <a:pt x="8491602" y="82744"/>
                    <a:pt x="8565330" y="86286"/>
                    <a:pt x="8639056" y="69161"/>
                  </a:cubicBezTo>
                  <a:cubicBezTo>
                    <a:pt x="8715358" y="51447"/>
                    <a:pt x="8790696" y="93372"/>
                    <a:pt x="8870539" y="82744"/>
                  </a:cubicBezTo>
                  <a:cubicBezTo>
                    <a:pt x="8942013" y="73296"/>
                    <a:pt x="9018637" y="99573"/>
                    <a:pt x="9083993" y="48495"/>
                  </a:cubicBezTo>
                  <a:cubicBezTo>
                    <a:pt x="9090433" y="43476"/>
                    <a:pt x="9103311" y="40966"/>
                    <a:pt x="9116189" y="40966"/>
                  </a:cubicBezTo>
                  <a:lnTo>
                    <a:pt x="9144001" y="47470"/>
                  </a:lnTo>
                  <a:lnTo>
                    <a:pt x="9144001" y="3656258"/>
                  </a:lnTo>
                  <a:lnTo>
                    <a:pt x="0" y="3656258"/>
                  </a:lnTo>
                  <a:lnTo>
                    <a:pt x="0" y="533999"/>
                  </a:lnTo>
                  <a:lnTo>
                    <a:pt x="15489" y="533811"/>
                  </a:lnTo>
                  <a:cubicBezTo>
                    <a:pt x="49294" y="533295"/>
                    <a:pt x="82375" y="531375"/>
                    <a:pt x="112156" y="520894"/>
                  </a:cubicBezTo>
                  <a:cubicBezTo>
                    <a:pt x="164634" y="502589"/>
                    <a:pt x="215503" y="524142"/>
                    <a:pt x="269268" y="499341"/>
                  </a:cubicBezTo>
                  <a:cubicBezTo>
                    <a:pt x="317238" y="477197"/>
                    <a:pt x="386136" y="494027"/>
                    <a:pt x="446020" y="493436"/>
                  </a:cubicBezTo>
                  <a:cubicBezTo>
                    <a:pt x="513308" y="492845"/>
                    <a:pt x="581240" y="484873"/>
                    <a:pt x="647240" y="492550"/>
                  </a:cubicBezTo>
                  <a:cubicBezTo>
                    <a:pt x="719358" y="501112"/>
                    <a:pt x="785035" y="468634"/>
                    <a:pt x="856508" y="476017"/>
                  </a:cubicBezTo>
                  <a:cubicBezTo>
                    <a:pt x="888704" y="479264"/>
                    <a:pt x="922831" y="458892"/>
                    <a:pt x="956636" y="455053"/>
                  </a:cubicBezTo>
                  <a:cubicBezTo>
                    <a:pt x="993338" y="450920"/>
                    <a:pt x="1031006" y="452692"/>
                    <a:pt x="1068353" y="452692"/>
                  </a:cubicBezTo>
                  <a:cubicBezTo>
                    <a:pt x="1172666" y="452692"/>
                    <a:pt x="1277300" y="453281"/>
                    <a:pt x="1381612" y="452692"/>
                  </a:cubicBezTo>
                  <a:cubicBezTo>
                    <a:pt x="1478520" y="452396"/>
                    <a:pt x="1576393" y="442948"/>
                    <a:pt x="1672336" y="452101"/>
                  </a:cubicBezTo>
                  <a:cubicBezTo>
                    <a:pt x="1778902" y="462434"/>
                    <a:pt x="1874199" y="423166"/>
                    <a:pt x="1975292" y="414013"/>
                  </a:cubicBezTo>
                  <a:cubicBezTo>
                    <a:pt x="2071235" y="405157"/>
                    <a:pt x="2170074" y="404861"/>
                    <a:pt x="2266015" y="413719"/>
                  </a:cubicBezTo>
                  <a:cubicBezTo>
                    <a:pt x="2365820" y="422871"/>
                    <a:pt x="2454035" y="376221"/>
                    <a:pt x="2547723" y="376221"/>
                  </a:cubicBezTo>
                  <a:cubicBezTo>
                    <a:pt x="2668455" y="376221"/>
                    <a:pt x="2775021" y="341973"/>
                    <a:pt x="2881587" y="299752"/>
                  </a:cubicBezTo>
                  <a:cubicBezTo>
                    <a:pt x="2902837" y="291190"/>
                    <a:pt x="2925051" y="284104"/>
                    <a:pt x="2942114" y="300343"/>
                  </a:cubicBezTo>
                  <a:cubicBezTo>
                    <a:pt x="2968836" y="325438"/>
                    <a:pt x="2986866" y="315991"/>
                    <a:pt x="3015197" y="300343"/>
                  </a:cubicBezTo>
                  <a:cubicBezTo>
                    <a:pt x="3037734" y="287646"/>
                    <a:pt x="3072827" y="295028"/>
                    <a:pt x="3099871" y="287351"/>
                  </a:cubicBezTo>
                  <a:cubicBezTo>
                    <a:pt x="3131422" y="278199"/>
                    <a:pt x="3153959" y="243064"/>
                    <a:pt x="3196456" y="275837"/>
                  </a:cubicBezTo>
                  <a:cubicBezTo>
                    <a:pt x="3206758" y="283809"/>
                    <a:pt x="3245394" y="255759"/>
                    <a:pt x="3272437" y="251627"/>
                  </a:cubicBezTo>
                  <a:cubicBezTo>
                    <a:pt x="3320730" y="244245"/>
                    <a:pt x="3350350" y="257827"/>
                    <a:pt x="3368702" y="308610"/>
                  </a:cubicBezTo>
                  <a:cubicBezTo>
                    <a:pt x="3385766" y="355555"/>
                    <a:pt x="3439210" y="376812"/>
                    <a:pt x="3497803" y="367069"/>
                  </a:cubicBezTo>
                  <a:cubicBezTo>
                    <a:pt x="3526137" y="362345"/>
                    <a:pt x="3555756" y="359097"/>
                    <a:pt x="3582478" y="349649"/>
                  </a:cubicBezTo>
                  <a:cubicBezTo>
                    <a:pt x="3699347" y="307428"/>
                    <a:pt x="3817502" y="276723"/>
                    <a:pt x="3945638" y="286170"/>
                  </a:cubicBezTo>
                  <a:cubicBezTo>
                    <a:pt x="3996829" y="290009"/>
                    <a:pt x="4048986" y="283218"/>
                    <a:pt x="4100176" y="277608"/>
                  </a:cubicBezTo>
                  <a:cubicBezTo>
                    <a:pt x="4107903" y="276723"/>
                    <a:pt x="4113698" y="260484"/>
                    <a:pt x="4120137" y="249560"/>
                  </a:cubicBezTo>
                  <a:cubicBezTo>
                    <a:pt x="4200948" y="251627"/>
                    <a:pt x="4276284" y="234797"/>
                    <a:pt x="4353874" y="212654"/>
                  </a:cubicBezTo>
                  <a:cubicBezTo>
                    <a:pt x="4416654" y="194643"/>
                    <a:pt x="4484265" y="198777"/>
                    <a:pt x="4531269" y="144451"/>
                  </a:cubicBezTo>
                  <a:cubicBezTo>
                    <a:pt x="4541251" y="132936"/>
                    <a:pt x="4572158" y="129098"/>
                    <a:pt x="4590508" y="132936"/>
                  </a:cubicBezTo>
                  <a:cubicBezTo>
                    <a:pt x="4618197" y="138840"/>
                    <a:pt x="4643309" y="154785"/>
                    <a:pt x="4670031" y="165709"/>
                  </a:cubicBezTo>
                  <a:cubicBezTo>
                    <a:pt x="4728304" y="190214"/>
                    <a:pt x="4727983" y="189329"/>
                    <a:pt x="4782714" y="166889"/>
                  </a:cubicBezTo>
                  <a:cubicBezTo>
                    <a:pt x="4848070" y="140021"/>
                    <a:pt x="4910208" y="98096"/>
                    <a:pt x="4986832" y="150061"/>
                  </a:cubicBezTo>
                  <a:cubicBezTo>
                    <a:pt x="5008725" y="164823"/>
                    <a:pt x="5015163" y="133231"/>
                    <a:pt x="5019992" y="115516"/>
                  </a:cubicBezTo>
                  <a:cubicBezTo>
                    <a:pt x="5021603" y="109611"/>
                    <a:pt x="5026432" y="101344"/>
                    <a:pt x="5031583" y="100164"/>
                  </a:cubicBezTo>
                  <a:cubicBezTo>
                    <a:pt x="5103379" y="82448"/>
                    <a:pt x="5175496" y="70343"/>
                    <a:pt x="5245037" y="106068"/>
                  </a:cubicBezTo>
                  <a:cubicBezTo>
                    <a:pt x="5329066" y="149175"/>
                    <a:pt x="5411808" y="201139"/>
                    <a:pt x="5506463" y="126441"/>
                  </a:cubicBezTo>
                  <a:cubicBezTo>
                    <a:pt x="5581156" y="125259"/>
                    <a:pt x="5655848" y="125555"/>
                    <a:pt x="5730220" y="122602"/>
                  </a:cubicBezTo>
                  <a:cubicBezTo>
                    <a:pt x="5758872" y="121421"/>
                    <a:pt x="5787849" y="115812"/>
                    <a:pt x="5815537" y="108135"/>
                  </a:cubicBezTo>
                  <a:cubicBezTo>
                    <a:pt x="5851917" y="98392"/>
                    <a:pt x="5857713" y="37570"/>
                    <a:pt x="5920171" y="64143"/>
                  </a:cubicBezTo>
                  <a:cubicBezTo>
                    <a:pt x="5959449" y="80972"/>
                    <a:pt x="6001303" y="47313"/>
                    <a:pt x="6035107" y="29008"/>
                  </a:cubicBezTo>
                  <a:cubicBezTo>
                    <a:pt x="6067303" y="11736"/>
                    <a:pt x="6099900" y="1476"/>
                    <a:pt x="6131533" y="14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 dirty="0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FC15CF7B-8E53-6883-B53C-70CACF5773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3999" cy="5140990"/>
            </a:xfrm>
            <a:prstGeom prst="rect">
              <a:avLst/>
            </a:prstGeom>
          </p:spPr>
        </p:pic>
      </p:grpSp>
      <p:pic>
        <p:nvPicPr>
          <p:cNvPr id="5" name="Picture 4" descr="A logo with blue squares and white letters&#10;&#10;Description automatically generated">
            <a:extLst>
              <a:ext uri="{FF2B5EF4-FFF2-40B4-BE49-F238E27FC236}">
                <a16:creationId xmlns:a16="http://schemas.microsoft.com/office/drawing/2014/main" id="{F506002C-9452-E4B3-BA05-0041D3B2FD1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4" t="11114" r="14294" b="13821"/>
          <a:stretch/>
        </p:blipFill>
        <p:spPr>
          <a:xfrm>
            <a:off x="1608061" y="2534235"/>
            <a:ext cx="1444376" cy="156227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0FE68A1-D7E3-FC6E-2D17-017074DF8F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92217" y="2540578"/>
            <a:ext cx="3812002" cy="116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B2170718-0E33-756B-3247-201D313E9318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912596" y="975200"/>
            <a:ext cx="3318806" cy="228600"/>
          </a:xfrm>
          <a:prstGeom prst="rect">
            <a:avLst/>
          </a:prstGeom>
        </p:spPr>
      </p:pic>
      <p:sp>
        <p:nvSpPr>
          <p:cNvPr id="4" name="ZoneTexte 16">
            <a:extLst>
              <a:ext uri="{FF2B5EF4-FFF2-40B4-BE49-F238E27FC236}">
                <a16:creationId xmlns:a16="http://schemas.microsoft.com/office/drawing/2014/main" id="{31DE2008-E071-210B-06AC-4894AF3C60E3}"/>
              </a:ext>
            </a:extLst>
          </p:cNvPr>
          <p:cNvSpPr txBox="1">
            <a:spLocks/>
          </p:cNvSpPr>
          <p:nvPr/>
        </p:nvSpPr>
        <p:spPr>
          <a:xfrm>
            <a:off x="0" y="585988"/>
            <a:ext cx="9144000" cy="77842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763963" algn="l"/>
              </a:tabLst>
              <a:defRPr/>
            </a:pPr>
            <a:r>
              <a:rPr kumimoji="0" lang="fr-FR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FHand"/>
                <a:ea typeface="+mn-ea"/>
                <a:cs typeface="Arial" panose="020B0604020202020204" pitchFamily="34" charset="0"/>
              </a:rPr>
              <a:t>Les Partenariats de la Ligue</a:t>
            </a:r>
          </a:p>
        </p:txBody>
      </p:sp>
      <p:pic>
        <p:nvPicPr>
          <p:cNvPr id="14" name="Graphic 68">
            <a:extLst>
              <a:ext uri="{FF2B5EF4-FFF2-40B4-BE49-F238E27FC236}">
                <a16:creationId xmlns:a16="http://schemas.microsoft.com/office/drawing/2014/main" id="{BDB4671B-6435-430B-BEB1-8305FC63A8BA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207740"/>
            <a:ext cx="1002797" cy="28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653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xit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19329-0FBF-612F-9412-F9DFCB5AB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093C9AF-B6CB-6243-BD57-1EEE768EA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510"/>
            <a:ext cx="9143999" cy="514099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D4B9D3F6-6D3B-42BB-A98B-C96DB8496F50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207740"/>
            <a:ext cx="1002797" cy="28540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381E1D3-0433-5850-FD52-24A98C4C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95007" y="615057"/>
            <a:ext cx="2953979" cy="262391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2D60B1A-B636-4607-B075-760253B8AFBC}"/>
              </a:ext>
            </a:extLst>
          </p:cNvPr>
          <p:cNvSpPr txBox="1">
            <a:spLocks/>
          </p:cNvSpPr>
          <p:nvPr/>
        </p:nvSpPr>
        <p:spPr>
          <a:xfrm>
            <a:off x="825497" y="211569"/>
            <a:ext cx="7493000" cy="665879"/>
          </a:xfr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ea typeface="Roboto Black" pitchFamily="2" charset="0"/>
                <a:cs typeface="Roboto Black" pitchFamily="2" charset="0"/>
              </a:rPr>
              <a:t>Rematch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D9AE4124-0517-4B9B-A22D-96FC558AFE53}"/>
              </a:ext>
            </a:extLst>
          </p:cNvPr>
          <p:cNvSpPr txBox="1">
            <a:spLocks/>
          </p:cNvSpPr>
          <p:nvPr/>
        </p:nvSpPr>
        <p:spPr>
          <a:xfrm>
            <a:off x="3568700" y="1280936"/>
            <a:ext cx="5289550" cy="3561693"/>
          </a:xfrm>
        </p:spPr>
        <p:txBody>
          <a:bodyPr>
            <a:normAutofit fontScale="925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Font Awesome 5 Free Regular" panose="02000503000000000000" pitchFamily="2" charset="2"/>
              <a:buChar char=""/>
            </a:pPr>
            <a:r>
              <a:rPr lang="fr-FR" sz="2400" dirty="0">
                <a:solidFill>
                  <a:schemeClr val="bg1"/>
                </a:solidFill>
                <a:ea typeface="Roboto" panose="02000000000000000000" pitchFamily="2" charset="0"/>
              </a:rPr>
              <a:t> Mise en lumière des meilleures actions filmées par les licenciés des clubs des HDF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bg1"/>
                </a:solidFill>
                <a:ea typeface="Roboto" panose="02000000000000000000" pitchFamily="2" charset="0"/>
              </a:rPr>
              <a:t> </a:t>
            </a:r>
          </a:p>
          <a:p>
            <a:pPr>
              <a:buFont typeface="Font Awesome 5 Free Regular" panose="02000503000000000000" pitchFamily="2" charset="2"/>
              <a:buChar char=""/>
            </a:pPr>
            <a:r>
              <a:rPr lang="fr-FR" sz="2400" dirty="0">
                <a:solidFill>
                  <a:schemeClr val="bg1"/>
                </a:solidFill>
                <a:ea typeface="Roboto" panose="02000000000000000000" pitchFamily="2" charset="0"/>
              </a:rPr>
              <a:t> Chaque semaine, diffusion d’un « Top actions » 	afin de relayer ces vidéos amateurs.</a:t>
            </a:r>
          </a:p>
          <a:p>
            <a:pPr marL="0" indent="0">
              <a:buNone/>
            </a:pPr>
            <a:r>
              <a:rPr lang="fr-FR" sz="2400" dirty="0">
                <a:solidFill>
                  <a:schemeClr val="bg1"/>
                </a:solidFill>
                <a:ea typeface="Roboto" panose="02000000000000000000" pitchFamily="2" charset="0"/>
              </a:rPr>
              <a:t> </a:t>
            </a:r>
          </a:p>
          <a:p>
            <a:pPr>
              <a:buFont typeface="Font Awesome 5 Free Regular" panose="02000503000000000000" pitchFamily="2" charset="2"/>
              <a:buChar char=""/>
            </a:pPr>
            <a:r>
              <a:rPr lang="fr-FR" sz="2400" dirty="0">
                <a:solidFill>
                  <a:schemeClr val="bg1"/>
                </a:solidFill>
                <a:ea typeface="Roboto" panose="02000000000000000000" pitchFamily="2" charset="0"/>
              </a:rPr>
              <a:t> Au 08/06/2024 : Diffusion de 96 « Top actions » sur Facebook et Instagram depuis octobre 2021</a:t>
            </a:r>
            <a:endParaRPr lang="fr-FR" sz="2400" dirty="0">
              <a:solidFill>
                <a:schemeClr val="bg1"/>
              </a:solidFill>
              <a:ea typeface="Roboto" pitchFamily="2" charset="0"/>
              <a:cs typeface="Roboto" pitchFamily="2" charset="0"/>
            </a:endParaRPr>
          </a:p>
        </p:txBody>
      </p:sp>
      <p:pic>
        <p:nvPicPr>
          <p:cNvPr id="12" name="Graphic 6">
            <a:extLst>
              <a:ext uri="{FF2B5EF4-FFF2-40B4-BE49-F238E27FC236}">
                <a16:creationId xmlns:a16="http://schemas.microsoft.com/office/drawing/2014/main" id="{3B51DEB7-BBB1-4BE0-90BA-6775BED9B1F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30134" r="68236" b="-188"/>
          <a:stretch/>
        </p:blipFill>
        <p:spPr>
          <a:xfrm>
            <a:off x="203200" y="1784350"/>
            <a:ext cx="2794000" cy="3147581"/>
          </a:xfrm>
          <a:prstGeom prst="rect">
            <a:avLst/>
          </a:prstGeom>
        </p:spPr>
      </p:pic>
      <p:pic>
        <p:nvPicPr>
          <p:cNvPr id="6" name="Image 5">
            <a:hlinkClick r:id="rId11"/>
            <a:extLst>
              <a:ext uri="{FF2B5EF4-FFF2-40B4-BE49-F238E27FC236}">
                <a16:creationId xmlns:a16="http://schemas.microsoft.com/office/drawing/2014/main" id="{B995C4B4-212B-4F46-98F8-3B6157873E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49" y="1854200"/>
            <a:ext cx="2712005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215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-0.02187 -0.02716 L 0 0.00031 " pathEditMode="relative" rAng="0" ptsTypes="AA">
                                      <p:cBhvr>
                                        <p:cTn id="4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4" y="1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19329-0FBF-612F-9412-F9DFCB5AB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093C9AF-B6CB-6243-BD57-1EEE768EA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510"/>
            <a:ext cx="9143999" cy="514099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D4B9D3F6-6D3B-42BB-A98B-C96DB8496F50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207740"/>
            <a:ext cx="1002797" cy="28540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381E1D3-0433-5850-FD52-24A98C4C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95007" y="615057"/>
            <a:ext cx="2953979" cy="262391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2D60B1A-B636-4607-B075-760253B8AFBC}"/>
              </a:ext>
            </a:extLst>
          </p:cNvPr>
          <p:cNvSpPr txBox="1">
            <a:spLocks/>
          </p:cNvSpPr>
          <p:nvPr/>
        </p:nvSpPr>
        <p:spPr>
          <a:xfrm>
            <a:off x="825497" y="211569"/>
            <a:ext cx="7493000" cy="665879"/>
          </a:xfr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ea typeface="Roboto Black" pitchFamily="2" charset="0"/>
                <a:cs typeface="Roboto Black" pitchFamily="2" charset="0"/>
              </a:rPr>
              <a:t>Initiatives</a:t>
            </a: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D9AE4124-0517-4B9B-A22D-96FC558AFE53}"/>
              </a:ext>
            </a:extLst>
          </p:cNvPr>
          <p:cNvSpPr txBox="1">
            <a:spLocks/>
          </p:cNvSpPr>
          <p:nvPr/>
        </p:nvSpPr>
        <p:spPr>
          <a:xfrm>
            <a:off x="159381" y="1223787"/>
            <a:ext cx="4679319" cy="3708144"/>
          </a:xfr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Font Awesome 5 Free Regular" panose="02000503000000000000" pitchFamily="2" charset="2"/>
              <a:buChar char=""/>
            </a:pPr>
            <a:r>
              <a:rPr lang="fr-FR" sz="2400" dirty="0">
                <a:solidFill>
                  <a:schemeClr val="bg1"/>
                </a:solidFill>
                <a:ea typeface="Roboto" panose="02000000000000000000" pitchFamily="2" charset="0"/>
              </a:rPr>
              <a:t> </a:t>
            </a:r>
            <a:r>
              <a:rPr lang="fr-FR" sz="2400" dirty="0">
                <a:solidFill>
                  <a:schemeClr val="bg1"/>
                </a:solidFill>
              </a:rPr>
              <a:t>Initiatives est LE spécialiste </a:t>
            </a:r>
            <a:r>
              <a:rPr lang="fr-FR" sz="2400" b="1" dirty="0">
                <a:solidFill>
                  <a:schemeClr val="bg1"/>
                </a:solidFill>
              </a:rPr>
              <a:t>des actions clés en main</a:t>
            </a:r>
            <a:r>
              <a:rPr lang="fr-FR" sz="2400" dirty="0">
                <a:solidFill>
                  <a:schemeClr val="bg1"/>
                </a:solidFill>
              </a:rPr>
              <a:t>  pour générer </a:t>
            </a:r>
            <a:r>
              <a:rPr lang="fr-FR" sz="2400" b="1" dirty="0">
                <a:solidFill>
                  <a:schemeClr val="bg1"/>
                </a:solidFill>
              </a:rPr>
              <a:t>de nouvelles sources de revenus </a:t>
            </a:r>
            <a:r>
              <a:rPr lang="fr-FR" sz="2400" dirty="0">
                <a:solidFill>
                  <a:schemeClr val="bg1"/>
                </a:solidFill>
              </a:rPr>
              <a:t>dans les clubs.</a:t>
            </a:r>
          </a:p>
          <a:p>
            <a:pPr marL="0" indent="0">
              <a:buNone/>
            </a:pPr>
            <a:endParaRPr lang="fr-FR" sz="2400" dirty="0">
              <a:solidFill>
                <a:schemeClr val="bg1"/>
              </a:solidFill>
            </a:endParaRPr>
          </a:p>
          <a:p>
            <a:pPr>
              <a:buFont typeface="Font Awesome 5 Free Regular" panose="02000503000000000000" pitchFamily="2" charset="2"/>
              <a:buChar char=""/>
            </a:pPr>
            <a:r>
              <a:rPr lang="fr-FR" sz="2400" dirty="0">
                <a:solidFill>
                  <a:schemeClr val="bg1"/>
                </a:solidFill>
              </a:rPr>
              <a:t> Ventes groupées de chocolats, packs de tombolas, calendriers, objets personnalisés, supports de communication, etc….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3FBCEC1F-9137-49CA-BB00-4CF9FA8A2C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081" y="1426417"/>
            <a:ext cx="3755135" cy="2782555"/>
          </a:xfrm>
          <a:prstGeom prst="rect">
            <a:avLst/>
          </a:prstGeom>
          <a:effectLst>
            <a:outerShdw blurRad="127000" dist="50800" dir="1944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3005783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619329-0FBF-612F-9412-F9DFCB5AB0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099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B093C9AF-B6CB-6243-BD57-1EEE768EAD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4" y="-4814"/>
            <a:ext cx="9143999" cy="5140990"/>
          </a:xfrm>
          <a:prstGeom prst="rect">
            <a:avLst/>
          </a:prstGeom>
        </p:spPr>
      </p:pic>
      <p:pic>
        <p:nvPicPr>
          <p:cNvPr id="69" name="Graphic 68">
            <a:extLst>
              <a:ext uri="{FF2B5EF4-FFF2-40B4-BE49-F238E27FC236}">
                <a16:creationId xmlns:a16="http://schemas.microsoft.com/office/drawing/2014/main" id="{D4B9D3F6-6D3B-42BB-A98B-C96DB8496F50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325" y="207740"/>
            <a:ext cx="1002797" cy="28540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381E1D3-0433-5850-FD52-24A98C4C78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095007" y="615057"/>
            <a:ext cx="2953979" cy="262391"/>
          </a:xfrm>
          <a:prstGeom prst="rect">
            <a:avLst/>
          </a:prstGeom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72D60B1A-B636-4607-B075-760253B8AFBC}"/>
              </a:ext>
            </a:extLst>
          </p:cNvPr>
          <p:cNvSpPr txBox="1">
            <a:spLocks/>
          </p:cNvSpPr>
          <p:nvPr/>
        </p:nvSpPr>
        <p:spPr>
          <a:xfrm>
            <a:off x="825497" y="211569"/>
            <a:ext cx="7493000" cy="665879"/>
          </a:xfr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dirty="0">
                <a:solidFill>
                  <a:schemeClr val="bg1"/>
                </a:solidFill>
                <a:ea typeface="Roboto Black" pitchFamily="2" charset="0"/>
                <a:cs typeface="Roboto Black" pitchFamily="2" charset="0"/>
              </a:rPr>
              <a:t>Création graphique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96A3900-C82B-4822-93F5-3EACD75A6D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275" y="1082721"/>
            <a:ext cx="3153322" cy="3950452"/>
          </a:xfrm>
          <a:prstGeom prst="rect">
            <a:avLst/>
          </a:prstGeom>
          <a:effectLst/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AECB6CA-5507-470F-89F6-B9F3AF175F6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233" y="1084587"/>
            <a:ext cx="2788624" cy="3944555"/>
          </a:xfrm>
          <a:prstGeom prst="rect">
            <a:avLst/>
          </a:prstGeom>
          <a:effectLst>
            <a:outerShdw blurRad="127000" dist="50800" dir="19440000" algn="ctr" rotWithShape="0">
              <a:schemeClr val="bg1"/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6D71FFE-950B-444B-A8B0-C5648B43F0A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4" r="27733"/>
          <a:stretch/>
        </p:blipFill>
        <p:spPr>
          <a:xfrm>
            <a:off x="464057" y="1077907"/>
            <a:ext cx="3428623" cy="3944555"/>
          </a:xfrm>
          <a:prstGeom prst="rect">
            <a:avLst/>
          </a:prstGeom>
          <a:effectLst/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51997C8-5604-4ED7-92F4-ACB12411AA3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0019">
            <a:off x="2935739" y="468351"/>
            <a:ext cx="6991682" cy="4661120"/>
          </a:xfrm>
          <a:prstGeom prst="rect">
            <a:avLst/>
          </a:prstGeom>
          <a:effectLst>
            <a:outerShdw blurRad="127000" dist="50800" dir="1944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928025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FFN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A3E71"/>
      </a:accent1>
      <a:accent2>
        <a:srgbClr val="9B1614"/>
      </a:accent2>
      <a:accent3>
        <a:srgbClr val="C53628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FFFFFF"/>
      </a:folHlink>
    </a:clrScheme>
    <a:fontScheme name="Custom 11">
      <a:majorFont>
        <a:latin typeface="FFHand"/>
        <a:ea typeface=""/>
        <a:cs typeface=""/>
      </a:majorFont>
      <a:minorFont>
        <a:latin typeface="Parka Regular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047195C39A034DB596BB8DB3A379DB" ma:contentTypeVersion="17" ma:contentTypeDescription="Crée un document." ma:contentTypeScope="" ma:versionID="e9a166cd7120610c3ef9aad8b4b365cf">
  <xsd:schema xmlns:xsd="http://www.w3.org/2001/XMLSchema" xmlns:xs="http://www.w3.org/2001/XMLSchema" xmlns:p="http://schemas.microsoft.com/office/2006/metadata/properties" xmlns:ns2="dcfc1cbe-7722-45ed-890f-6a5cf8f56c7a" xmlns:ns3="1a8a4acf-1972-400e-aa45-a101978990ea" targetNamespace="http://schemas.microsoft.com/office/2006/metadata/properties" ma:root="true" ma:fieldsID="777fb32e9ca7db33468b790b0e022427" ns2:_="" ns3:_="">
    <xsd:import namespace="dcfc1cbe-7722-45ed-890f-6a5cf8f56c7a"/>
    <xsd:import namespace="1a8a4acf-1972-400e-aa45-a101978990e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fc1cbe-7722-45ed-890f-6a5cf8f56c7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Balises d’images" ma:readOnly="false" ma:fieldId="{5cf76f15-5ced-4ddc-b409-7134ff3c332f}" ma:taxonomyMulti="true" ma:sspId="c943cdea-2fc9-4cf4-bda2-ae3779c2335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a8a4acf-1972-400e-aa45-a101978990ea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b513dac9-f133-4a9b-a773-045b763d4138}" ma:internalName="TaxCatchAll" ma:showField="CatchAllData" ma:web="1a8a4acf-1972-400e-aa45-a101978990e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8226BF7-06D6-41EC-94AA-A7E7AABE760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cfc1cbe-7722-45ed-890f-6a5cf8f56c7a"/>
    <ds:schemaRef ds:uri="1a8a4acf-1972-400e-aa45-a101978990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35D1BF0-9FDA-4BAA-8E92-C142F311898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4271</TotalTime>
  <Words>302</Words>
  <Application>Microsoft Office PowerPoint</Application>
  <PresentationFormat>Affichage à l'écran (16:9)</PresentationFormat>
  <Paragraphs>71</Paragraphs>
  <Slides>14</Slides>
  <Notes>14</Notes>
  <HiddenSlides>0</HiddenSlides>
  <MMClips>1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4" baseType="lpstr">
      <vt:lpstr>FFHand</vt:lpstr>
      <vt:lpstr>Parka ExtraBold</vt:lpstr>
      <vt:lpstr>Matrice Regular</vt:lpstr>
      <vt:lpstr>Roboto</vt:lpstr>
      <vt:lpstr>Calibri</vt:lpstr>
      <vt:lpstr>Roboto Black</vt:lpstr>
      <vt:lpstr>Parka Regular</vt:lpstr>
      <vt:lpstr>Arial</vt:lpstr>
      <vt:lpstr>Font Awesome 5 Free Regular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Pokeslide</dc:creator>
  <cp:lastModifiedBy>ROCHES GREGORY (LIGUE HAUTS-DE-FRANCE)</cp:lastModifiedBy>
  <cp:revision>302</cp:revision>
  <dcterms:created xsi:type="dcterms:W3CDTF">2024-04-23T04:43:33Z</dcterms:created>
  <dcterms:modified xsi:type="dcterms:W3CDTF">2024-06-10T08:30:10Z</dcterms:modified>
</cp:coreProperties>
</file>