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3"/>
  </p:notesMasterIdLst>
  <p:sldIdLst>
    <p:sldId id="256" r:id="rId3"/>
    <p:sldId id="291" r:id="rId4"/>
    <p:sldId id="257" r:id="rId5"/>
    <p:sldId id="258" r:id="rId6"/>
    <p:sldId id="441" r:id="rId7"/>
    <p:sldId id="259" r:id="rId8"/>
    <p:sldId id="388" r:id="rId9"/>
    <p:sldId id="330" r:id="rId10"/>
    <p:sldId id="342" r:id="rId11"/>
    <p:sldId id="439" r:id="rId12"/>
    <p:sldId id="285" r:id="rId13"/>
    <p:sldId id="389" r:id="rId14"/>
    <p:sldId id="347" r:id="rId15"/>
    <p:sldId id="390" r:id="rId16"/>
    <p:sldId id="261" r:id="rId17"/>
    <p:sldId id="264" r:id="rId18"/>
    <p:sldId id="331" r:id="rId19"/>
    <p:sldId id="435" r:id="rId20"/>
    <p:sldId id="426" r:id="rId21"/>
    <p:sldId id="433" r:id="rId22"/>
    <p:sldId id="432" r:id="rId23"/>
    <p:sldId id="431" r:id="rId24"/>
    <p:sldId id="430" r:id="rId25"/>
    <p:sldId id="429" r:id="rId26"/>
    <p:sldId id="428" r:id="rId27"/>
    <p:sldId id="427" r:id="rId28"/>
    <p:sldId id="397" r:id="rId29"/>
    <p:sldId id="350" r:id="rId30"/>
    <p:sldId id="269" r:id="rId31"/>
    <p:sldId id="434" r:id="rId32"/>
    <p:sldId id="438" r:id="rId33"/>
    <p:sldId id="393" r:id="rId34"/>
    <p:sldId id="399" r:id="rId35"/>
    <p:sldId id="400" r:id="rId36"/>
    <p:sldId id="394" r:id="rId37"/>
    <p:sldId id="266" r:id="rId38"/>
    <p:sldId id="287" r:id="rId39"/>
    <p:sldId id="445" r:id="rId40"/>
    <p:sldId id="436" r:id="rId41"/>
    <p:sldId id="437" r:id="rId42"/>
    <p:sldId id="277" r:id="rId43"/>
    <p:sldId id="382" r:id="rId44"/>
    <p:sldId id="290" r:id="rId45"/>
    <p:sldId id="381" r:id="rId46"/>
    <p:sldId id="276" r:id="rId47"/>
    <p:sldId id="442" r:id="rId48"/>
    <p:sldId id="272" r:id="rId49"/>
    <p:sldId id="387" r:id="rId50"/>
    <p:sldId id="270" r:id="rId51"/>
    <p:sldId id="446" r:id="rId52"/>
    <p:sldId id="357" r:id="rId53"/>
    <p:sldId id="447" r:id="rId54"/>
    <p:sldId id="262" r:id="rId55"/>
    <p:sldId id="448" r:id="rId56"/>
    <p:sldId id="334" r:id="rId57"/>
    <p:sldId id="333" r:id="rId58"/>
    <p:sldId id="885" r:id="rId59"/>
    <p:sldId id="886" r:id="rId60"/>
    <p:sldId id="878" r:id="rId61"/>
    <p:sldId id="336" r:id="rId62"/>
    <p:sldId id="887" r:id="rId63"/>
    <p:sldId id="335" r:id="rId64"/>
    <p:sldId id="356" r:id="rId65"/>
    <p:sldId id="326" r:id="rId66"/>
    <p:sldId id="420" r:id="rId67"/>
    <p:sldId id="443" r:id="rId68"/>
    <p:sldId id="421" r:id="rId69"/>
    <p:sldId id="440" r:id="rId70"/>
    <p:sldId id="341" r:id="rId71"/>
    <p:sldId id="444" r:id="rId72"/>
  </p:sldIdLst>
  <p:sldSz cx="9144000" cy="6858000" type="screen4x3"/>
  <p:notesSz cx="6745288" cy="98821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c:style val="2"/>
  <c:chart>
    <c:autoTitleDeleted val="1"/>
    <c:plotArea>
      <c:layout/>
      <c:pieChart>
        <c:varyColors val="1"/>
        <c:ser>
          <c:idx val="0"/>
          <c:order val="0"/>
          <c:tx>
            <c:v>Ventes</c:v>
          </c:tx>
          <c:explosion val="3"/>
          <c:dPt>
            <c:idx val="0"/>
            <c:bubble3D val="0"/>
            <c:spPr>
              <a:solidFill>
                <a:srgbClr val="A9D18E"/>
              </a:solidFill>
              <a:ln>
                <a:noFill/>
              </a:ln>
              <a:effectLst>
                <a:outerShdw dist="19046" dir="5400000" algn="tl">
                  <a:srgbClr val="000000">
                    <a:alpha val="63000"/>
                  </a:srgbClr>
                </a:outerShdw>
              </a:effectLst>
            </c:spPr>
            <c:extLst>
              <c:ext xmlns:c16="http://schemas.microsoft.com/office/drawing/2014/chart" uri="{C3380CC4-5D6E-409C-BE32-E72D297353CC}">
                <c16:uniqueId val="{00000000-9504-4BF1-A667-9F23A3F41E36}"/>
              </c:ext>
            </c:extLst>
          </c:dPt>
          <c:dPt>
            <c:idx val="1"/>
            <c:bubble3D val="0"/>
            <c:spPr>
              <a:solidFill>
                <a:srgbClr val="FFE699"/>
              </a:solidFill>
              <a:ln>
                <a:noFill/>
              </a:ln>
              <a:effectLst>
                <a:outerShdw dist="19046" dir="5400000" algn="tl">
                  <a:srgbClr val="000000">
                    <a:alpha val="63000"/>
                  </a:srgbClr>
                </a:outerShdw>
              </a:effectLst>
            </c:spPr>
            <c:extLst>
              <c:ext xmlns:c16="http://schemas.microsoft.com/office/drawing/2014/chart" uri="{C3380CC4-5D6E-409C-BE32-E72D297353CC}">
                <c16:uniqueId val="{00000001-9504-4BF1-A667-9F23A3F41E36}"/>
              </c:ext>
            </c:extLst>
          </c:dPt>
          <c:dPt>
            <c:idx val="2"/>
            <c:bubble3D val="0"/>
            <c:spPr>
              <a:solidFill>
                <a:srgbClr val="A9D18E"/>
              </a:solidFill>
              <a:ln>
                <a:noFill/>
              </a:ln>
              <a:effectLst>
                <a:outerShdw dist="19046" dir="5400000" algn="tl">
                  <a:srgbClr val="000000">
                    <a:alpha val="63000"/>
                  </a:srgbClr>
                </a:outerShdw>
              </a:effectLst>
            </c:spPr>
            <c:extLst>
              <c:ext xmlns:c16="http://schemas.microsoft.com/office/drawing/2014/chart" uri="{C3380CC4-5D6E-409C-BE32-E72D297353CC}">
                <c16:uniqueId val="{00000002-9504-4BF1-A667-9F23A3F41E36}"/>
              </c:ext>
            </c:extLst>
          </c:dPt>
          <c:cat>
            <c:strLit>
              <c:ptCount val="3"/>
              <c:pt idx="0">
                <c:v>Encadrer la pratique compétitive</c:v>
              </c:pt>
              <c:pt idx="1">
                <c:v>Développer les offres de Pratiques</c:v>
              </c:pt>
              <c:pt idx="2">
                <c:v>Contribuer à la vie associative et fédérale</c:v>
              </c:pt>
            </c:strLit>
          </c:cat>
          <c:val>
            <c:numLit>
              <c:formatCode>General</c:formatCode>
              <c:ptCount val="3"/>
              <c:pt idx="0">
                <c:v>33</c:v>
              </c:pt>
              <c:pt idx="1">
                <c:v>33</c:v>
              </c:pt>
              <c:pt idx="2">
                <c:v>33</c:v>
              </c:pt>
            </c:numLit>
          </c:val>
          <c:extLst>
            <c:ext xmlns:c16="http://schemas.microsoft.com/office/drawing/2014/chart" uri="{C3380CC4-5D6E-409C-BE32-E72D297353CC}">
              <c16:uniqueId val="{00000006-C969-4A0E-AFBB-96FC16534853}"/>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44546A"/>
          </a:solidFill>
          <a:latin typeface="Calibri"/>
        </a:defRPr>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16CCAC2-7069-42AD-B2FB-CD01464A1B22}"/>
              </a:ext>
            </a:extLst>
          </p:cNvPr>
          <p:cNvSpPr txBox="1">
            <a:spLocks noGrp="1"/>
          </p:cNvSpPr>
          <p:nvPr>
            <p:ph type="hdr" sz="quarter"/>
          </p:nvPr>
        </p:nvSpPr>
        <p:spPr>
          <a:xfrm>
            <a:off x="0" y="0"/>
            <a:ext cx="2922961" cy="495833"/>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8EA29BF8-96A5-4044-ABC5-84AA175FB480}"/>
              </a:ext>
            </a:extLst>
          </p:cNvPr>
          <p:cNvSpPr txBox="1">
            <a:spLocks noGrp="1"/>
          </p:cNvSpPr>
          <p:nvPr>
            <p:ph type="dt" idx="1"/>
          </p:nvPr>
        </p:nvSpPr>
        <p:spPr>
          <a:xfrm>
            <a:off x="3820765" y="0"/>
            <a:ext cx="2922961" cy="495833"/>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7F505BB9-BCA8-41EA-B481-136B21542044}" type="datetime1">
              <a:rPr lang="fr-FR"/>
              <a:pPr lvl="0"/>
              <a:t>10/06/2024</a:t>
            </a:fld>
            <a:endParaRPr lang="fr-FR"/>
          </a:p>
        </p:txBody>
      </p:sp>
      <p:sp>
        <p:nvSpPr>
          <p:cNvPr id="4" name="Espace réservé de l'image des diapositives 3">
            <a:extLst>
              <a:ext uri="{FF2B5EF4-FFF2-40B4-BE49-F238E27FC236}">
                <a16:creationId xmlns:a16="http://schemas.microsoft.com/office/drawing/2014/main" id="{F9D6CCA1-302B-4CC3-B781-7F5DEAFE721B}"/>
              </a:ext>
            </a:extLst>
          </p:cNvPr>
          <p:cNvSpPr>
            <a:spLocks noGrp="1" noRot="1" noChangeAspect="1"/>
          </p:cNvSpPr>
          <p:nvPr>
            <p:ph type="sldImg" idx="2"/>
          </p:nvPr>
        </p:nvSpPr>
        <p:spPr>
          <a:xfrm>
            <a:off x="1149345" y="1235070"/>
            <a:ext cx="4446590" cy="3335338"/>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19F33E52-264F-4C81-9879-E692DEFBD197}"/>
              </a:ext>
            </a:extLst>
          </p:cNvPr>
          <p:cNvSpPr txBox="1">
            <a:spLocks noGrp="1"/>
          </p:cNvSpPr>
          <p:nvPr>
            <p:ph type="body" sz="quarter" idx="3"/>
          </p:nvPr>
        </p:nvSpPr>
        <p:spPr>
          <a:xfrm>
            <a:off x="674525" y="4755803"/>
            <a:ext cx="5396231" cy="389111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1E6E2D8B-6BB7-474C-A13C-033AC8302072}"/>
              </a:ext>
            </a:extLst>
          </p:cNvPr>
          <p:cNvSpPr txBox="1">
            <a:spLocks noGrp="1"/>
          </p:cNvSpPr>
          <p:nvPr>
            <p:ph type="ftr" sz="quarter" idx="4"/>
          </p:nvPr>
        </p:nvSpPr>
        <p:spPr>
          <a:xfrm>
            <a:off x="0" y="9386361"/>
            <a:ext cx="2922961" cy="495833"/>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DF302BB8-2A36-4CE0-BD43-625A970D63E8}"/>
              </a:ext>
            </a:extLst>
          </p:cNvPr>
          <p:cNvSpPr txBox="1">
            <a:spLocks noGrp="1"/>
          </p:cNvSpPr>
          <p:nvPr>
            <p:ph type="sldNum" sz="quarter" idx="5"/>
          </p:nvPr>
        </p:nvSpPr>
        <p:spPr>
          <a:xfrm>
            <a:off x="3820765" y="9386361"/>
            <a:ext cx="2922961" cy="495833"/>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572EE953-B57B-4034-954E-02E1F081DCEE}" type="slidenum">
              <a:t>‹N°›</a:t>
            </a:fld>
            <a:endParaRPr lang="fr-FR"/>
          </a:p>
        </p:txBody>
      </p:sp>
    </p:spTree>
    <p:extLst>
      <p:ext uri="{BB962C8B-B14F-4D97-AF65-F5344CB8AC3E}">
        <p14:creationId xmlns:p14="http://schemas.microsoft.com/office/powerpoint/2010/main" val="257159106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B3A73-DF20-4EA6-9753-A1C993542141}"/>
              </a:ext>
            </a:extLst>
          </p:cNvPr>
          <p:cNvSpPr>
            <a:spLocks noGrp="1" noRot="1" noChangeAspect="1"/>
          </p:cNvSpPr>
          <p:nvPr>
            <p:ph type="sldImg"/>
          </p:nvPr>
        </p:nvSpPr>
        <p:spPr>
          <a:xfrm>
            <a:off x="1149350" y="1235075"/>
            <a:ext cx="4446588" cy="3335338"/>
          </a:xfrm>
        </p:spPr>
      </p:sp>
      <p:sp>
        <p:nvSpPr>
          <p:cNvPr id="3" name="Notes Placeholder 2">
            <a:extLst>
              <a:ext uri="{FF2B5EF4-FFF2-40B4-BE49-F238E27FC236}">
                <a16:creationId xmlns:a16="http://schemas.microsoft.com/office/drawing/2014/main" id="{8A3C2864-EFDC-405A-AE16-C25525F77BE3}"/>
              </a:ext>
            </a:extLst>
          </p:cNvPr>
          <p:cNvSpPr txBox="1">
            <a:spLocks noGrp="1"/>
          </p:cNvSpPr>
          <p:nvPr>
            <p:ph type="body" sz="quarter" idx="1"/>
          </p:nvPr>
        </p:nvSpPr>
        <p:spPr/>
        <p:txBody>
          <a:bodyPr/>
          <a:lstStyle/>
          <a:p>
            <a:endParaRPr lang="fr-FR"/>
          </a:p>
        </p:txBody>
      </p:sp>
      <p:sp>
        <p:nvSpPr>
          <p:cNvPr id="4" name="Slide Number Placeholder 3">
            <a:extLst>
              <a:ext uri="{FF2B5EF4-FFF2-40B4-BE49-F238E27FC236}">
                <a16:creationId xmlns:a16="http://schemas.microsoft.com/office/drawing/2014/main" id="{E55AF5DB-CA66-49EA-A847-FC00DE65CA61}"/>
              </a:ext>
            </a:extLst>
          </p:cNvPr>
          <p:cNvSpPr txBox="1"/>
          <p:nvPr/>
        </p:nvSpPr>
        <p:spPr>
          <a:xfrm>
            <a:off x="3820765" y="9386361"/>
            <a:ext cx="2922961" cy="495833"/>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81CA2C-708F-49E3-B501-A9864673B7EA}" type="slidenum">
              <a:t>43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91BC2A-832A-46AA-8103-70BE6148EF64}"/>
              </a:ext>
            </a:extLst>
          </p:cNvPr>
          <p:cNvSpPr>
            <a:spLocks noGrp="1" noRot="1" noChangeAspect="1"/>
          </p:cNvSpPr>
          <p:nvPr>
            <p:ph type="sldImg"/>
          </p:nvPr>
        </p:nvSpPr>
        <p:spPr>
          <a:xfrm>
            <a:off x="1149350" y="1235075"/>
            <a:ext cx="4446588" cy="3335338"/>
          </a:xfrm>
        </p:spPr>
      </p:sp>
      <p:sp>
        <p:nvSpPr>
          <p:cNvPr id="3" name="Espace réservé des notes 2">
            <a:extLst>
              <a:ext uri="{FF2B5EF4-FFF2-40B4-BE49-F238E27FC236}">
                <a16:creationId xmlns:a16="http://schemas.microsoft.com/office/drawing/2014/main" id="{D617DD7A-2138-4947-ADE1-9E06474A225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77A7A-6878-40D1-A5FA-34307D39EF34}"/>
              </a:ext>
            </a:extLst>
          </p:cNvPr>
          <p:cNvSpPr>
            <a:spLocks noGrp="1" noRot="1" noChangeAspect="1"/>
          </p:cNvSpPr>
          <p:nvPr>
            <p:ph type="sldImg"/>
          </p:nvPr>
        </p:nvSpPr>
        <p:spPr>
          <a:xfrm>
            <a:off x="1149350" y="1235075"/>
            <a:ext cx="4446588" cy="3335338"/>
          </a:xfrm>
        </p:spPr>
      </p:sp>
      <p:sp>
        <p:nvSpPr>
          <p:cNvPr id="3" name="Espace réservé des notes 2">
            <a:extLst>
              <a:ext uri="{FF2B5EF4-FFF2-40B4-BE49-F238E27FC236}">
                <a16:creationId xmlns:a16="http://schemas.microsoft.com/office/drawing/2014/main" id="{0D1815BB-CE4F-4C88-8EA9-DB54D574898B}"/>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42DD1E0-B198-4663-92B0-27109F2731E0}"/>
              </a:ext>
            </a:extLst>
          </p:cNvPr>
          <p:cNvSpPr txBox="1"/>
          <p:nvPr/>
        </p:nvSpPr>
        <p:spPr>
          <a:xfrm>
            <a:off x="3820765" y="9386361"/>
            <a:ext cx="2922961" cy="495833"/>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3C08B5-72FB-47B9-A8EE-A82F81959AD0}" type="slidenum">
              <a:t>55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05CC32-046D-4F49-A33F-4D71707956CF}"/>
              </a:ext>
            </a:extLst>
          </p:cNvPr>
          <p:cNvSpPr>
            <a:spLocks noGrp="1" noRot="1" noChangeAspect="1"/>
          </p:cNvSpPr>
          <p:nvPr>
            <p:ph type="sldImg"/>
          </p:nvPr>
        </p:nvSpPr>
        <p:spPr>
          <a:xfrm>
            <a:off x="1149350" y="1235075"/>
            <a:ext cx="4446588" cy="3335338"/>
          </a:xfrm>
        </p:spPr>
      </p:sp>
      <p:sp>
        <p:nvSpPr>
          <p:cNvPr id="3" name="Espace réservé des notes 2">
            <a:extLst>
              <a:ext uri="{FF2B5EF4-FFF2-40B4-BE49-F238E27FC236}">
                <a16:creationId xmlns:a16="http://schemas.microsoft.com/office/drawing/2014/main" id="{C8B9A33A-B554-459A-A55B-7D402CED315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3F7DFFD-8BE7-47A1-8867-80C252B93212}"/>
              </a:ext>
            </a:extLst>
          </p:cNvPr>
          <p:cNvSpPr>
            <a:spLocks noGrp="1" noRot="1" noChangeAspect="1"/>
          </p:cNvSpPr>
          <p:nvPr>
            <p:ph type="sldImg"/>
          </p:nvPr>
        </p:nvSpPr>
        <p:spPr>
          <a:xfrm>
            <a:off x="1149350" y="1235075"/>
            <a:ext cx="4446588" cy="3335338"/>
          </a:xfrm>
        </p:spPr>
      </p:sp>
      <p:sp>
        <p:nvSpPr>
          <p:cNvPr id="3" name="Espace réservé des notes 2">
            <a:extLst>
              <a:ext uri="{FF2B5EF4-FFF2-40B4-BE49-F238E27FC236}">
                <a16:creationId xmlns:a16="http://schemas.microsoft.com/office/drawing/2014/main" id="{321B0456-811C-4EE7-BEE9-B29047ACDE9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399B89-CF96-4CFE-9AA0-600D85767EF2}"/>
              </a:ext>
            </a:extLst>
          </p:cNvPr>
          <p:cNvSpPr>
            <a:spLocks noGrp="1" noRot="1" noChangeAspect="1"/>
          </p:cNvSpPr>
          <p:nvPr>
            <p:ph type="sldImg"/>
          </p:nvPr>
        </p:nvSpPr>
        <p:spPr>
          <a:xfrm>
            <a:off x="1149350" y="1235075"/>
            <a:ext cx="4446588" cy="3335338"/>
          </a:xfrm>
        </p:spPr>
      </p:sp>
      <p:sp>
        <p:nvSpPr>
          <p:cNvPr id="3" name="Espace réservé des notes 2">
            <a:extLst>
              <a:ext uri="{FF2B5EF4-FFF2-40B4-BE49-F238E27FC236}">
                <a16:creationId xmlns:a16="http://schemas.microsoft.com/office/drawing/2014/main" id="{AC18912E-6EE0-4B17-8C4D-09267A78DEC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50F3AF-F476-415E-9DC4-E3AB535980A1}"/>
              </a:ext>
            </a:extLst>
          </p:cNvPr>
          <p:cNvSpPr>
            <a:spLocks noGrp="1" noRot="1" noChangeAspect="1"/>
          </p:cNvSpPr>
          <p:nvPr>
            <p:ph type="sldImg"/>
          </p:nvPr>
        </p:nvSpPr>
        <p:spPr>
          <a:xfrm>
            <a:off x="1149350" y="1235075"/>
            <a:ext cx="4446588" cy="3335338"/>
          </a:xfrm>
        </p:spPr>
      </p:sp>
      <p:sp>
        <p:nvSpPr>
          <p:cNvPr id="3" name="Espace réservé des notes 2">
            <a:extLst>
              <a:ext uri="{FF2B5EF4-FFF2-40B4-BE49-F238E27FC236}">
                <a16:creationId xmlns:a16="http://schemas.microsoft.com/office/drawing/2014/main" id="{7FB3C650-176A-449A-A046-301E318C29E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B990E04-68B3-44E5-9F2C-BE70F08104AA}"/>
              </a:ext>
            </a:extLst>
          </p:cNvPr>
          <p:cNvSpPr>
            <a:spLocks noGrp="1" noRot="1" noChangeAspect="1"/>
          </p:cNvSpPr>
          <p:nvPr>
            <p:ph type="sldImg"/>
          </p:nvPr>
        </p:nvSpPr>
        <p:spPr>
          <a:xfrm>
            <a:off x="1149350" y="1235075"/>
            <a:ext cx="4446588" cy="3335338"/>
          </a:xfrm>
        </p:spPr>
      </p:sp>
      <p:sp>
        <p:nvSpPr>
          <p:cNvPr id="3" name="Espace réservé des notes 2">
            <a:extLst>
              <a:ext uri="{FF2B5EF4-FFF2-40B4-BE49-F238E27FC236}">
                <a16:creationId xmlns:a16="http://schemas.microsoft.com/office/drawing/2014/main" id="{23D3C4B6-404F-4404-B04F-7DA00AA0A962}"/>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82EB6A8-CC87-47FE-99F9-8D7BBE3105DD}"/>
              </a:ext>
            </a:extLst>
          </p:cNvPr>
          <p:cNvSpPr txBox="1"/>
          <p:nvPr/>
        </p:nvSpPr>
        <p:spPr>
          <a:xfrm>
            <a:off x="3820765" y="9386361"/>
            <a:ext cx="2922961" cy="495833"/>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57DAE3-E059-496D-96BD-318DE0D6AE23}" type="slidenum">
              <a:t>64</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D3499-C7EF-4035-BA56-19BA32C2C1DE}"/>
              </a:ext>
            </a:extLst>
          </p:cNvPr>
          <p:cNvSpPr txBox="1">
            <a:spLocks noGrp="1"/>
          </p:cNvSpPr>
          <p:nvPr>
            <p:ph type="ctrTitle"/>
          </p:nvPr>
        </p:nvSpPr>
        <p:spPr>
          <a:xfrm>
            <a:off x="685800" y="2130423"/>
            <a:ext cx="7772400" cy="1470026"/>
          </a:xfrm>
        </p:spPr>
        <p:txBody>
          <a:bodyPr/>
          <a:lstStyle>
            <a:lvl1pPr>
              <a:defRPr/>
            </a:lvl1pPr>
          </a:lstStyle>
          <a:p>
            <a:pPr lvl="0"/>
            <a:r>
              <a:rPr lang="fr-FR"/>
              <a:t>Cliquez pour modifier le style du titre</a:t>
            </a:r>
          </a:p>
        </p:txBody>
      </p:sp>
      <p:sp>
        <p:nvSpPr>
          <p:cNvPr id="3" name="Sous-titre 2">
            <a:extLst>
              <a:ext uri="{FF2B5EF4-FFF2-40B4-BE49-F238E27FC236}">
                <a16:creationId xmlns:a16="http://schemas.microsoft.com/office/drawing/2014/main" id="{0863212C-AED8-49E2-9472-C188155B20FC}"/>
              </a:ext>
            </a:extLst>
          </p:cNvPr>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fr-FR"/>
              <a:t>Cliquez pour modifier le style des sous-titres du masque</a:t>
            </a:r>
          </a:p>
        </p:txBody>
      </p:sp>
      <p:sp>
        <p:nvSpPr>
          <p:cNvPr id="4" name="Espace réservé de la date 3">
            <a:extLst>
              <a:ext uri="{FF2B5EF4-FFF2-40B4-BE49-F238E27FC236}">
                <a16:creationId xmlns:a16="http://schemas.microsoft.com/office/drawing/2014/main" id="{4676F2DA-E7FD-406E-A16B-766F31DCFF4D}"/>
              </a:ext>
            </a:extLst>
          </p:cNvPr>
          <p:cNvSpPr txBox="1">
            <a:spLocks noGrp="1"/>
          </p:cNvSpPr>
          <p:nvPr>
            <p:ph type="dt" sz="half" idx="7"/>
          </p:nvPr>
        </p:nvSpPr>
        <p:spPr/>
        <p:txBody>
          <a:bodyPr/>
          <a:lstStyle>
            <a:lvl1pPr>
              <a:defRPr/>
            </a:lvl1pPr>
          </a:lstStyle>
          <a:p>
            <a:pPr lvl="0"/>
            <a:fld id="{35E2300C-0AD0-4391-9793-C688A58EB78F}" type="datetime1">
              <a:rPr lang="fr-FR"/>
              <a:pPr lvl="0"/>
              <a:t>10/06/2024</a:t>
            </a:fld>
            <a:endParaRPr lang="fr-FR"/>
          </a:p>
        </p:txBody>
      </p:sp>
      <p:sp>
        <p:nvSpPr>
          <p:cNvPr id="5" name="Espace réservé du pied de page 4">
            <a:extLst>
              <a:ext uri="{FF2B5EF4-FFF2-40B4-BE49-F238E27FC236}">
                <a16:creationId xmlns:a16="http://schemas.microsoft.com/office/drawing/2014/main" id="{C012782E-375F-4EC2-84AE-225BC14AB263}"/>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38E31684-46E4-4053-A57D-B96A0ACBECCF}"/>
              </a:ext>
            </a:extLst>
          </p:cNvPr>
          <p:cNvSpPr txBox="1">
            <a:spLocks noGrp="1"/>
          </p:cNvSpPr>
          <p:nvPr>
            <p:ph type="sldNum" sz="quarter" idx="8"/>
          </p:nvPr>
        </p:nvSpPr>
        <p:spPr/>
        <p:txBody>
          <a:bodyPr/>
          <a:lstStyle>
            <a:lvl1pPr>
              <a:defRPr/>
            </a:lvl1pPr>
          </a:lstStyle>
          <a:p>
            <a:pPr lvl="0"/>
            <a:fld id="{2F48D94C-B8FF-40F3-95A9-D929FF68BEDD}" type="slidenum">
              <a:t>‹N°›</a:t>
            </a:fld>
            <a:endParaRPr lang="fr-FR"/>
          </a:p>
        </p:txBody>
      </p:sp>
    </p:spTree>
    <p:extLst>
      <p:ext uri="{BB962C8B-B14F-4D97-AF65-F5344CB8AC3E}">
        <p14:creationId xmlns:p14="http://schemas.microsoft.com/office/powerpoint/2010/main" val="104402198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CB6E7-3D2E-483B-B436-9C4CF6100AEA}"/>
              </a:ext>
            </a:extLst>
          </p:cNvPr>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u texte vertical 2">
            <a:extLst>
              <a:ext uri="{FF2B5EF4-FFF2-40B4-BE49-F238E27FC236}">
                <a16:creationId xmlns:a16="http://schemas.microsoft.com/office/drawing/2014/main" id="{447EB752-41BA-426F-9585-0FEA5A06F2A9}"/>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DE7F3A-1350-48C9-A99C-40582E6A8F4D}"/>
              </a:ext>
            </a:extLst>
          </p:cNvPr>
          <p:cNvSpPr txBox="1">
            <a:spLocks noGrp="1"/>
          </p:cNvSpPr>
          <p:nvPr>
            <p:ph type="dt" sz="half" idx="7"/>
          </p:nvPr>
        </p:nvSpPr>
        <p:spPr/>
        <p:txBody>
          <a:bodyPr/>
          <a:lstStyle>
            <a:lvl1pPr>
              <a:defRPr/>
            </a:lvl1pPr>
          </a:lstStyle>
          <a:p>
            <a:pPr lvl="0"/>
            <a:fld id="{E198A93C-CF7F-44C6-9EF8-B20B3729E28A}" type="datetime1">
              <a:rPr lang="fr-FR"/>
              <a:pPr lvl="0"/>
              <a:t>10/06/2024</a:t>
            </a:fld>
            <a:endParaRPr lang="fr-FR"/>
          </a:p>
        </p:txBody>
      </p:sp>
      <p:sp>
        <p:nvSpPr>
          <p:cNvPr id="5" name="Espace réservé du pied de page 4">
            <a:extLst>
              <a:ext uri="{FF2B5EF4-FFF2-40B4-BE49-F238E27FC236}">
                <a16:creationId xmlns:a16="http://schemas.microsoft.com/office/drawing/2014/main" id="{C4D64BCD-7225-4520-9666-3137014868FB}"/>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75EEA91A-02C5-49C2-9B78-89BE37E17AF6}"/>
              </a:ext>
            </a:extLst>
          </p:cNvPr>
          <p:cNvSpPr txBox="1">
            <a:spLocks noGrp="1"/>
          </p:cNvSpPr>
          <p:nvPr>
            <p:ph type="sldNum" sz="quarter" idx="8"/>
          </p:nvPr>
        </p:nvSpPr>
        <p:spPr/>
        <p:txBody>
          <a:bodyPr/>
          <a:lstStyle>
            <a:lvl1pPr>
              <a:defRPr/>
            </a:lvl1pPr>
          </a:lstStyle>
          <a:p>
            <a:pPr lvl="0"/>
            <a:fld id="{81AAA46D-2B27-42A8-ABE1-0E5BAC1FC190}" type="slidenum">
              <a:t>‹N°›</a:t>
            </a:fld>
            <a:endParaRPr lang="fr-FR"/>
          </a:p>
        </p:txBody>
      </p:sp>
    </p:spTree>
    <p:extLst>
      <p:ext uri="{BB962C8B-B14F-4D97-AF65-F5344CB8AC3E}">
        <p14:creationId xmlns:p14="http://schemas.microsoft.com/office/powerpoint/2010/main" val="149996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D17FAD0-1F91-4672-A3BB-7EC9778375E5}"/>
              </a:ext>
            </a:extLst>
          </p:cNvPr>
          <p:cNvSpPr txBox="1">
            <a:spLocks noGrp="1"/>
          </p:cNvSpPr>
          <p:nvPr>
            <p:ph type="title" orient="vert"/>
          </p:nvPr>
        </p:nvSpPr>
        <p:spPr>
          <a:xfrm>
            <a:off x="6629400" y="274640"/>
            <a:ext cx="2057400" cy="5851529"/>
          </a:xfrm>
        </p:spPr>
        <p:txBody>
          <a:bodyPr vert="eaVert"/>
          <a:lstStyle>
            <a:lvl1pPr>
              <a:defRPr/>
            </a:lvl1pPr>
          </a:lstStyle>
          <a:p>
            <a:pPr lvl="0"/>
            <a:r>
              <a:rPr lang="fr-FR"/>
              <a:t>Cliquez pour modifier le style du titre</a:t>
            </a:r>
          </a:p>
        </p:txBody>
      </p:sp>
      <p:sp>
        <p:nvSpPr>
          <p:cNvPr id="3" name="Espace réservé du texte vertical 2">
            <a:extLst>
              <a:ext uri="{FF2B5EF4-FFF2-40B4-BE49-F238E27FC236}">
                <a16:creationId xmlns:a16="http://schemas.microsoft.com/office/drawing/2014/main" id="{48B35A87-957D-4A65-AC6F-2D984F370F14}"/>
              </a:ext>
            </a:extLst>
          </p:cNvPr>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6409B2-DA8D-4F08-A977-B1D82D8DBBDE}"/>
              </a:ext>
            </a:extLst>
          </p:cNvPr>
          <p:cNvSpPr txBox="1">
            <a:spLocks noGrp="1"/>
          </p:cNvSpPr>
          <p:nvPr>
            <p:ph type="dt" sz="half" idx="7"/>
          </p:nvPr>
        </p:nvSpPr>
        <p:spPr/>
        <p:txBody>
          <a:bodyPr/>
          <a:lstStyle>
            <a:lvl1pPr>
              <a:defRPr/>
            </a:lvl1pPr>
          </a:lstStyle>
          <a:p>
            <a:pPr lvl="0"/>
            <a:fld id="{5F0D0464-97C3-4CB9-89FD-622F8486D8FC}" type="datetime1">
              <a:rPr lang="fr-FR"/>
              <a:pPr lvl="0"/>
              <a:t>10/06/2024</a:t>
            </a:fld>
            <a:endParaRPr lang="fr-FR"/>
          </a:p>
        </p:txBody>
      </p:sp>
      <p:sp>
        <p:nvSpPr>
          <p:cNvPr id="5" name="Espace réservé du pied de page 4">
            <a:extLst>
              <a:ext uri="{FF2B5EF4-FFF2-40B4-BE49-F238E27FC236}">
                <a16:creationId xmlns:a16="http://schemas.microsoft.com/office/drawing/2014/main" id="{B0A20A46-0C86-4629-8A6B-E763E0BCEFB9}"/>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72DBF7FA-80E1-412D-9433-E7ED393C926D}"/>
              </a:ext>
            </a:extLst>
          </p:cNvPr>
          <p:cNvSpPr txBox="1">
            <a:spLocks noGrp="1"/>
          </p:cNvSpPr>
          <p:nvPr>
            <p:ph type="sldNum" sz="quarter" idx="8"/>
          </p:nvPr>
        </p:nvSpPr>
        <p:spPr/>
        <p:txBody>
          <a:bodyPr/>
          <a:lstStyle>
            <a:lvl1pPr>
              <a:defRPr/>
            </a:lvl1pPr>
          </a:lstStyle>
          <a:p>
            <a:pPr lvl="0"/>
            <a:fld id="{049B5C5D-F3C1-4348-A06E-35B1CF7D8D9E}" type="slidenum">
              <a:t>‹N°›</a:t>
            </a:fld>
            <a:endParaRPr lang="fr-FR"/>
          </a:p>
        </p:txBody>
      </p:sp>
    </p:spTree>
    <p:extLst>
      <p:ext uri="{BB962C8B-B14F-4D97-AF65-F5344CB8AC3E}">
        <p14:creationId xmlns:p14="http://schemas.microsoft.com/office/powerpoint/2010/main" val="2949503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12778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87028-CDEE-4CAD-8D15-8862BC59268A}"/>
              </a:ext>
            </a:extLst>
          </p:cNvPr>
          <p:cNvSpPr txBox="1">
            <a:spLocks noGrp="1"/>
          </p:cNvSpPr>
          <p:nvPr>
            <p:ph type="ctrTitle"/>
          </p:nvPr>
        </p:nvSpPr>
        <p:spPr>
          <a:xfrm>
            <a:off x="685800" y="2130423"/>
            <a:ext cx="7772400" cy="1470026"/>
          </a:xfrm>
        </p:spPr>
        <p:txBody>
          <a:bodyPr/>
          <a:lstStyle>
            <a:lvl1pPr>
              <a:defRPr/>
            </a:lvl1pPr>
          </a:lstStyle>
          <a:p>
            <a:pPr lvl="0"/>
            <a:r>
              <a:rPr lang="fr-FR"/>
              <a:t>Modifiez le style du titre</a:t>
            </a:r>
          </a:p>
        </p:txBody>
      </p:sp>
      <p:sp>
        <p:nvSpPr>
          <p:cNvPr id="3" name="Sous-titre 2">
            <a:extLst>
              <a:ext uri="{FF2B5EF4-FFF2-40B4-BE49-F238E27FC236}">
                <a16:creationId xmlns:a16="http://schemas.microsoft.com/office/drawing/2014/main" id="{5E40A6DB-AFF2-4267-B85A-1B3D7DDAFC8A}"/>
              </a:ext>
            </a:extLst>
          </p:cNvPr>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fr-FR"/>
              <a:t>Modifiez le style des sous-titres du masque</a:t>
            </a:r>
          </a:p>
        </p:txBody>
      </p:sp>
      <p:sp>
        <p:nvSpPr>
          <p:cNvPr id="4" name="Espace réservé de la date 3">
            <a:extLst>
              <a:ext uri="{FF2B5EF4-FFF2-40B4-BE49-F238E27FC236}">
                <a16:creationId xmlns:a16="http://schemas.microsoft.com/office/drawing/2014/main" id="{0401D143-F8CC-4AC9-AD1D-5B09F9551200}"/>
              </a:ext>
            </a:extLst>
          </p:cNvPr>
          <p:cNvSpPr txBox="1">
            <a:spLocks noGrp="1"/>
          </p:cNvSpPr>
          <p:nvPr>
            <p:ph type="dt" sz="half" idx="7"/>
          </p:nvPr>
        </p:nvSpPr>
        <p:spPr/>
        <p:txBody>
          <a:bodyPr/>
          <a:lstStyle>
            <a:lvl1pPr>
              <a:defRPr/>
            </a:lvl1pPr>
          </a:lstStyle>
          <a:p>
            <a:pPr lvl="0"/>
            <a:fld id="{8586E583-FABE-4116-9C05-F54DEB5B6015}" type="datetime1">
              <a:rPr lang="fr-FR"/>
              <a:pPr lvl="0"/>
              <a:t>10/06/2024</a:t>
            </a:fld>
            <a:endParaRPr lang="fr-FR"/>
          </a:p>
        </p:txBody>
      </p:sp>
      <p:sp>
        <p:nvSpPr>
          <p:cNvPr id="5" name="Espace réservé du pied de page 4">
            <a:extLst>
              <a:ext uri="{FF2B5EF4-FFF2-40B4-BE49-F238E27FC236}">
                <a16:creationId xmlns:a16="http://schemas.microsoft.com/office/drawing/2014/main" id="{8504BFBC-F986-46B3-A9AE-2CF3E18F2C1D}"/>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24C389AC-B66F-4AD5-AC0C-D4865233D288}"/>
              </a:ext>
            </a:extLst>
          </p:cNvPr>
          <p:cNvSpPr txBox="1">
            <a:spLocks noGrp="1"/>
          </p:cNvSpPr>
          <p:nvPr>
            <p:ph type="sldNum" sz="quarter" idx="8"/>
          </p:nvPr>
        </p:nvSpPr>
        <p:spPr/>
        <p:txBody>
          <a:bodyPr/>
          <a:lstStyle>
            <a:lvl1pPr>
              <a:defRPr/>
            </a:lvl1pPr>
          </a:lstStyle>
          <a:p>
            <a:pPr lvl="0"/>
            <a:fld id="{BBDB6AEF-F65A-4ADD-9EA0-1416A679255E}" type="slidenum">
              <a:t>‹N°›</a:t>
            </a:fld>
            <a:endParaRPr lang="fr-FR"/>
          </a:p>
        </p:txBody>
      </p:sp>
    </p:spTree>
    <p:extLst>
      <p:ext uri="{BB962C8B-B14F-4D97-AF65-F5344CB8AC3E}">
        <p14:creationId xmlns:p14="http://schemas.microsoft.com/office/powerpoint/2010/main" val="242764460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597B5-FC62-415D-AEEE-2176798F644B}"/>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99CEBFD4-1F75-4F72-ADC2-72F0CB0149F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5F1652-6E17-47CF-B75E-25893C961EDE}"/>
              </a:ext>
            </a:extLst>
          </p:cNvPr>
          <p:cNvSpPr txBox="1">
            <a:spLocks noGrp="1"/>
          </p:cNvSpPr>
          <p:nvPr>
            <p:ph type="dt" sz="half" idx="7"/>
          </p:nvPr>
        </p:nvSpPr>
        <p:spPr/>
        <p:txBody>
          <a:bodyPr/>
          <a:lstStyle>
            <a:lvl1pPr>
              <a:defRPr/>
            </a:lvl1pPr>
          </a:lstStyle>
          <a:p>
            <a:pPr lvl="0"/>
            <a:fld id="{E5F6B2D0-3803-4C15-BEF8-2FD4D4AC0345}" type="datetime1">
              <a:rPr lang="fr-FR"/>
              <a:pPr lvl="0"/>
              <a:t>10/06/2024</a:t>
            </a:fld>
            <a:endParaRPr lang="fr-FR"/>
          </a:p>
        </p:txBody>
      </p:sp>
      <p:sp>
        <p:nvSpPr>
          <p:cNvPr id="5" name="Espace réservé du pied de page 4">
            <a:extLst>
              <a:ext uri="{FF2B5EF4-FFF2-40B4-BE49-F238E27FC236}">
                <a16:creationId xmlns:a16="http://schemas.microsoft.com/office/drawing/2014/main" id="{39B28F3E-BA1A-4D29-9A2E-2328CAE508CF}"/>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B6A75C87-9727-43F6-B4CA-845D04E707B1}"/>
              </a:ext>
            </a:extLst>
          </p:cNvPr>
          <p:cNvSpPr txBox="1">
            <a:spLocks noGrp="1"/>
          </p:cNvSpPr>
          <p:nvPr>
            <p:ph type="sldNum" sz="quarter" idx="8"/>
          </p:nvPr>
        </p:nvSpPr>
        <p:spPr/>
        <p:txBody>
          <a:bodyPr/>
          <a:lstStyle>
            <a:lvl1pPr>
              <a:defRPr/>
            </a:lvl1pPr>
          </a:lstStyle>
          <a:p>
            <a:pPr lvl="0"/>
            <a:fld id="{DEE4601C-BD06-42C2-920C-A6CB0F503931}" type="slidenum">
              <a:t>‹N°›</a:t>
            </a:fld>
            <a:endParaRPr lang="fr-FR"/>
          </a:p>
        </p:txBody>
      </p:sp>
    </p:spTree>
    <p:extLst>
      <p:ext uri="{BB962C8B-B14F-4D97-AF65-F5344CB8AC3E}">
        <p14:creationId xmlns:p14="http://schemas.microsoft.com/office/powerpoint/2010/main" val="42193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30F48-BAEF-45BF-B2F8-D1009EA708E9}"/>
              </a:ext>
            </a:extLst>
          </p:cNvPr>
          <p:cNvSpPr txBox="1">
            <a:spLocks noGrp="1"/>
          </p:cNvSpPr>
          <p:nvPr>
            <p:ph type="title"/>
          </p:nvPr>
        </p:nvSpPr>
        <p:spPr>
          <a:xfrm>
            <a:off x="722311" y="4406895"/>
            <a:ext cx="7772400" cy="1362071"/>
          </a:xfrm>
        </p:spPr>
        <p:txBody>
          <a:bodyPr anchor="t" anchorCtr="0"/>
          <a:lstStyle>
            <a:lvl1pPr algn="l">
              <a:defRPr sz="4000" b="1" cap="all"/>
            </a:lvl1pPr>
          </a:lstStyle>
          <a:p>
            <a:pPr lvl="0"/>
            <a:r>
              <a:rPr lang="fr-FR"/>
              <a:t>Modifiez le style du titre</a:t>
            </a:r>
          </a:p>
        </p:txBody>
      </p:sp>
      <p:sp>
        <p:nvSpPr>
          <p:cNvPr id="3" name="Espace réservé du texte 2">
            <a:extLst>
              <a:ext uri="{FF2B5EF4-FFF2-40B4-BE49-F238E27FC236}">
                <a16:creationId xmlns:a16="http://schemas.microsoft.com/office/drawing/2014/main" id="{663D5BE9-EC19-4AEA-8155-B0B7C005707D}"/>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1DB36F-9F18-4C8B-B399-A0E44FC4C3B0}"/>
              </a:ext>
            </a:extLst>
          </p:cNvPr>
          <p:cNvSpPr txBox="1">
            <a:spLocks noGrp="1"/>
          </p:cNvSpPr>
          <p:nvPr>
            <p:ph type="dt" sz="half" idx="7"/>
          </p:nvPr>
        </p:nvSpPr>
        <p:spPr/>
        <p:txBody>
          <a:bodyPr/>
          <a:lstStyle>
            <a:lvl1pPr>
              <a:defRPr/>
            </a:lvl1pPr>
          </a:lstStyle>
          <a:p>
            <a:pPr lvl="0"/>
            <a:fld id="{0AC99DA3-32FC-4BB3-B4C4-4DB2E42FC3DE}" type="datetime1">
              <a:rPr lang="fr-FR"/>
              <a:pPr lvl="0"/>
              <a:t>10/06/2024</a:t>
            </a:fld>
            <a:endParaRPr lang="fr-FR"/>
          </a:p>
        </p:txBody>
      </p:sp>
      <p:sp>
        <p:nvSpPr>
          <p:cNvPr id="5" name="Espace réservé du pied de page 4">
            <a:extLst>
              <a:ext uri="{FF2B5EF4-FFF2-40B4-BE49-F238E27FC236}">
                <a16:creationId xmlns:a16="http://schemas.microsoft.com/office/drawing/2014/main" id="{B376BD36-AC10-447B-A1D3-A0EEB824A0AE}"/>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01725DAA-EC7D-4DFA-B339-491BA12E64DB}"/>
              </a:ext>
            </a:extLst>
          </p:cNvPr>
          <p:cNvSpPr txBox="1">
            <a:spLocks noGrp="1"/>
          </p:cNvSpPr>
          <p:nvPr>
            <p:ph type="sldNum" sz="quarter" idx="8"/>
          </p:nvPr>
        </p:nvSpPr>
        <p:spPr/>
        <p:txBody>
          <a:bodyPr/>
          <a:lstStyle>
            <a:lvl1pPr>
              <a:defRPr/>
            </a:lvl1pPr>
          </a:lstStyle>
          <a:p>
            <a:pPr lvl="0"/>
            <a:fld id="{D5FDEE55-30B5-42C0-99FC-994C742A196A}" type="slidenum">
              <a:t>‹N°›</a:t>
            </a:fld>
            <a:endParaRPr lang="fr-FR"/>
          </a:p>
        </p:txBody>
      </p:sp>
    </p:spTree>
    <p:extLst>
      <p:ext uri="{BB962C8B-B14F-4D97-AF65-F5344CB8AC3E}">
        <p14:creationId xmlns:p14="http://schemas.microsoft.com/office/powerpoint/2010/main" val="2303208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24512-681D-45A8-9934-AB845A265B22}"/>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DE46273B-3B0C-499E-9469-F9DD4465B8CE}"/>
              </a:ext>
            </a:extLst>
          </p:cNvPr>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B601002-3354-4957-8C77-6DD4FB095E3D}"/>
              </a:ext>
            </a:extLst>
          </p:cNvPr>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0F78ED1-105A-467B-8946-599F0D617EFE}"/>
              </a:ext>
            </a:extLst>
          </p:cNvPr>
          <p:cNvSpPr txBox="1">
            <a:spLocks noGrp="1"/>
          </p:cNvSpPr>
          <p:nvPr>
            <p:ph type="dt" sz="half" idx="7"/>
          </p:nvPr>
        </p:nvSpPr>
        <p:spPr/>
        <p:txBody>
          <a:bodyPr/>
          <a:lstStyle>
            <a:lvl1pPr>
              <a:defRPr/>
            </a:lvl1pPr>
          </a:lstStyle>
          <a:p>
            <a:pPr lvl="0"/>
            <a:fld id="{40E5F37D-E5B2-4F61-A986-B00BA997C722}" type="datetime1">
              <a:rPr lang="fr-FR"/>
              <a:pPr lvl="0"/>
              <a:t>10/06/2024</a:t>
            </a:fld>
            <a:endParaRPr lang="fr-FR"/>
          </a:p>
        </p:txBody>
      </p:sp>
      <p:sp>
        <p:nvSpPr>
          <p:cNvPr id="6" name="Espace réservé du pied de page 5">
            <a:extLst>
              <a:ext uri="{FF2B5EF4-FFF2-40B4-BE49-F238E27FC236}">
                <a16:creationId xmlns:a16="http://schemas.microsoft.com/office/drawing/2014/main" id="{26863E29-81CC-49B8-86DC-89DA9B410E75}"/>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B63732CA-384B-409E-AD96-BC87C7D51081}"/>
              </a:ext>
            </a:extLst>
          </p:cNvPr>
          <p:cNvSpPr txBox="1">
            <a:spLocks noGrp="1"/>
          </p:cNvSpPr>
          <p:nvPr>
            <p:ph type="sldNum" sz="quarter" idx="8"/>
          </p:nvPr>
        </p:nvSpPr>
        <p:spPr/>
        <p:txBody>
          <a:bodyPr/>
          <a:lstStyle>
            <a:lvl1pPr>
              <a:defRPr/>
            </a:lvl1pPr>
          </a:lstStyle>
          <a:p>
            <a:pPr lvl="0"/>
            <a:fld id="{D8C5EBFE-4977-4AF5-91DB-A0C5EE356455}" type="slidenum">
              <a:t>‹N°›</a:t>
            </a:fld>
            <a:endParaRPr lang="fr-FR"/>
          </a:p>
        </p:txBody>
      </p:sp>
    </p:spTree>
    <p:extLst>
      <p:ext uri="{BB962C8B-B14F-4D97-AF65-F5344CB8AC3E}">
        <p14:creationId xmlns:p14="http://schemas.microsoft.com/office/powerpoint/2010/main" val="429493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88C5B-71CD-41EF-9A74-4D59B5A35D8D}"/>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id="{CC02262F-CDDC-44A9-BBE4-780F9EECD079}"/>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CF534DF-1745-4943-8FFB-66E21867070D}"/>
              </a:ext>
            </a:extLst>
          </p:cNvPr>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F9F36F7-471B-4A02-9B1C-06532638D3A5}"/>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BAEFB0D-08F6-4852-9359-43A6A481BDCE}"/>
              </a:ext>
            </a:extLst>
          </p:cNvPr>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3000787-C46A-4892-B948-C42839CDE3D3}"/>
              </a:ext>
            </a:extLst>
          </p:cNvPr>
          <p:cNvSpPr txBox="1">
            <a:spLocks noGrp="1"/>
          </p:cNvSpPr>
          <p:nvPr>
            <p:ph type="dt" sz="half" idx="7"/>
          </p:nvPr>
        </p:nvSpPr>
        <p:spPr/>
        <p:txBody>
          <a:bodyPr/>
          <a:lstStyle>
            <a:lvl1pPr>
              <a:defRPr/>
            </a:lvl1pPr>
          </a:lstStyle>
          <a:p>
            <a:pPr lvl="0"/>
            <a:fld id="{2CBA859F-9914-4239-BAA6-917F3D143FC6}" type="datetime1">
              <a:rPr lang="fr-FR"/>
              <a:pPr lvl="0"/>
              <a:t>10/06/2024</a:t>
            </a:fld>
            <a:endParaRPr lang="fr-FR"/>
          </a:p>
        </p:txBody>
      </p:sp>
      <p:sp>
        <p:nvSpPr>
          <p:cNvPr id="8" name="Espace réservé du pied de page 7">
            <a:extLst>
              <a:ext uri="{FF2B5EF4-FFF2-40B4-BE49-F238E27FC236}">
                <a16:creationId xmlns:a16="http://schemas.microsoft.com/office/drawing/2014/main" id="{B459CC72-58DD-4DCA-9397-37D0577ACE92}"/>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id="{D9DD6912-66C6-4182-9464-0D429B843169}"/>
              </a:ext>
            </a:extLst>
          </p:cNvPr>
          <p:cNvSpPr txBox="1">
            <a:spLocks noGrp="1"/>
          </p:cNvSpPr>
          <p:nvPr>
            <p:ph type="sldNum" sz="quarter" idx="8"/>
          </p:nvPr>
        </p:nvSpPr>
        <p:spPr/>
        <p:txBody>
          <a:bodyPr/>
          <a:lstStyle>
            <a:lvl1pPr>
              <a:defRPr/>
            </a:lvl1pPr>
          </a:lstStyle>
          <a:p>
            <a:pPr lvl="0"/>
            <a:fld id="{FF2FD5F6-5DAD-4653-A713-F73332C486D6}" type="slidenum">
              <a:t>‹N°›</a:t>
            </a:fld>
            <a:endParaRPr lang="fr-FR"/>
          </a:p>
        </p:txBody>
      </p:sp>
    </p:spTree>
    <p:extLst>
      <p:ext uri="{BB962C8B-B14F-4D97-AF65-F5344CB8AC3E}">
        <p14:creationId xmlns:p14="http://schemas.microsoft.com/office/powerpoint/2010/main" val="1562531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FC2A2B-B75D-4DD6-AEB7-A30A2AC59634}"/>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e la date 2">
            <a:extLst>
              <a:ext uri="{FF2B5EF4-FFF2-40B4-BE49-F238E27FC236}">
                <a16:creationId xmlns:a16="http://schemas.microsoft.com/office/drawing/2014/main" id="{27D1A1F9-74A2-43BC-A551-D7245F00483E}"/>
              </a:ext>
            </a:extLst>
          </p:cNvPr>
          <p:cNvSpPr txBox="1">
            <a:spLocks noGrp="1"/>
          </p:cNvSpPr>
          <p:nvPr>
            <p:ph type="dt" sz="half" idx="7"/>
          </p:nvPr>
        </p:nvSpPr>
        <p:spPr/>
        <p:txBody>
          <a:bodyPr/>
          <a:lstStyle>
            <a:lvl1pPr>
              <a:defRPr/>
            </a:lvl1pPr>
          </a:lstStyle>
          <a:p>
            <a:pPr lvl="0"/>
            <a:fld id="{03184B78-AFF5-42F7-9246-73D34436D4AC}" type="datetime1">
              <a:rPr lang="fr-FR"/>
              <a:pPr lvl="0"/>
              <a:t>10/06/2024</a:t>
            </a:fld>
            <a:endParaRPr lang="fr-FR"/>
          </a:p>
        </p:txBody>
      </p:sp>
      <p:sp>
        <p:nvSpPr>
          <p:cNvPr id="4" name="Espace réservé du pied de page 3">
            <a:extLst>
              <a:ext uri="{FF2B5EF4-FFF2-40B4-BE49-F238E27FC236}">
                <a16:creationId xmlns:a16="http://schemas.microsoft.com/office/drawing/2014/main" id="{863D51A3-5E15-4C2B-B2B3-7A1645039C0E}"/>
              </a:ext>
            </a:extLst>
          </p:cNvPr>
          <p:cNvSpPr txBox="1">
            <a:spLocks noGrp="1"/>
          </p:cNvSpPr>
          <p:nvPr>
            <p:ph type="ftr" sz="quarter" idx="9"/>
          </p:nvPr>
        </p:nvSpPr>
        <p:spPr/>
        <p:txBody>
          <a:bodyPr/>
          <a:lstStyle>
            <a:lvl1pPr>
              <a:defRPr/>
            </a:lvl1pPr>
          </a:lstStyle>
          <a:p>
            <a:pPr lvl="0"/>
            <a:endParaRPr lang="fr-FR"/>
          </a:p>
        </p:txBody>
      </p:sp>
      <p:sp>
        <p:nvSpPr>
          <p:cNvPr id="5" name="Espace réservé du numéro de diapositive 4">
            <a:extLst>
              <a:ext uri="{FF2B5EF4-FFF2-40B4-BE49-F238E27FC236}">
                <a16:creationId xmlns:a16="http://schemas.microsoft.com/office/drawing/2014/main" id="{48323928-CBB6-4CEF-9763-E8A6DE3B519C}"/>
              </a:ext>
            </a:extLst>
          </p:cNvPr>
          <p:cNvSpPr txBox="1">
            <a:spLocks noGrp="1"/>
          </p:cNvSpPr>
          <p:nvPr>
            <p:ph type="sldNum" sz="quarter" idx="8"/>
          </p:nvPr>
        </p:nvSpPr>
        <p:spPr/>
        <p:txBody>
          <a:bodyPr/>
          <a:lstStyle>
            <a:lvl1pPr>
              <a:defRPr/>
            </a:lvl1pPr>
          </a:lstStyle>
          <a:p>
            <a:pPr lvl="0"/>
            <a:fld id="{C6287064-1ACA-4C27-A6C4-FB8D8398A5ED}" type="slidenum">
              <a:t>‹N°›</a:t>
            </a:fld>
            <a:endParaRPr lang="fr-FR"/>
          </a:p>
        </p:txBody>
      </p:sp>
    </p:spTree>
    <p:extLst>
      <p:ext uri="{BB962C8B-B14F-4D97-AF65-F5344CB8AC3E}">
        <p14:creationId xmlns:p14="http://schemas.microsoft.com/office/powerpoint/2010/main" val="335483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9C1687-61FB-47E8-AA1E-C696BA420A3F}"/>
              </a:ext>
            </a:extLst>
          </p:cNvPr>
          <p:cNvSpPr txBox="1">
            <a:spLocks noGrp="1"/>
          </p:cNvSpPr>
          <p:nvPr>
            <p:ph type="dt" sz="half" idx="7"/>
          </p:nvPr>
        </p:nvSpPr>
        <p:spPr/>
        <p:txBody>
          <a:bodyPr/>
          <a:lstStyle>
            <a:lvl1pPr>
              <a:defRPr/>
            </a:lvl1pPr>
          </a:lstStyle>
          <a:p>
            <a:pPr lvl="0"/>
            <a:fld id="{6A4A19B1-AA9B-4FBD-A8A4-4F27DF414016}" type="datetime1">
              <a:rPr lang="fr-FR"/>
              <a:pPr lvl="0"/>
              <a:t>10/06/2024</a:t>
            </a:fld>
            <a:endParaRPr lang="fr-FR"/>
          </a:p>
        </p:txBody>
      </p:sp>
      <p:sp>
        <p:nvSpPr>
          <p:cNvPr id="3" name="Espace réservé du pied de page 2">
            <a:extLst>
              <a:ext uri="{FF2B5EF4-FFF2-40B4-BE49-F238E27FC236}">
                <a16:creationId xmlns:a16="http://schemas.microsoft.com/office/drawing/2014/main" id="{63F628D6-8CF2-40B0-8653-1CAE918BA887}"/>
              </a:ext>
            </a:extLst>
          </p:cNvPr>
          <p:cNvSpPr txBox="1">
            <a:spLocks noGrp="1"/>
          </p:cNvSpPr>
          <p:nvPr>
            <p:ph type="ftr" sz="quarter" idx="9"/>
          </p:nvPr>
        </p:nvSpPr>
        <p:spPr/>
        <p:txBody>
          <a:bodyPr/>
          <a:lstStyle>
            <a:lvl1pPr>
              <a:defRPr/>
            </a:lvl1pPr>
          </a:lstStyle>
          <a:p>
            <a:pPr lvl="0"/>
            <a:endParaRPr lang="fr-FR"/>
          </a:p>
        </p:txBody>
      </p:sp>
      <p:sp>
        <p:nvSpPr>
          <p:cNvPr id="4" name="Espace réservé du numéro de diapositive 3">
            <a:extLst>
              <a:ext uri="{FF2B5EF4-FFF2-40B4-BE49-F238E27FC236}">
                <a16:creationId xmlns:a16="http://schemas.microsoft.com/office/drawing/2014/main" id="{C50603DD-FA00-4FCB-800D-9A1886C89B28}"/>
              </a:ext>
            </a:extLst>
          </p:cNvPr>
          <p:cNvSpPr txBox="1">
            <a:spLocks noGrp="1"/>
          </p:cNvSpPr>
          <p:nvPr>
            <p:ph type="sldNum" sz="quarter" idx="8"/>
          </p:nvPr>
        </p:nvSpPr>
        <p:spPr/>
        <p:txBody>
          <a:bodyPr/>
          <a:lstStyle>
            <a:lvl1pPr>
              <a:defRPr/>
            </a:lvl1pPr>
          </a:lstStyle>
          <a:p>
            <a:pPr lvl="0"/>
            <a:fld id="{8C2EDC85-DDFF-4E38-BCFF-4E7392B7DC70}" type="slidenum">
              <a:t>‹N°›</a:t>
            </a:fld>
            <a:endParaRPr lang="fr-FR"/>
          </a:p>
        </p:txBody>
      </p:sp>
    </p:spTree>
    <p:extLst>
      <p:ext uri="{BB962C8B-B14F-4D97-AF65-F5344CB8AC3E}">
        <p14:creationId xmlns:p14="http://schemas.microsoft.com/office/powerpoint/2010/main" val="303803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00306B-7F86-4A91-8F26-5755396EFFC2}"/>
              </a:ext>
            </a:extLst>
          </p:cNvPr>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u contenu 2">
            <a:extLst>
              <a:ext uri="{FF2B5EF4-FFF2-40B4-BE49-F238E27FC236}">
                <a16:creationId xmlns:a16="http://schemas.microsoft.com/office/drawing/2014/main" id="{E67711A6-A9C4-4143-8AC0-4E50DD87E1A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02A0041-0727-4A0A-8A7B-83F561BFDD37}"/>
              </a:ext>
            </a:extLst>
          </p:cNvPr>
          <p:cNvSpPr txBox="1">
            <a:spLocks noGrp="1"/>
          </p:cNvSpPr>
          <p:nvPr>
            <p:ph type="dt" sz="half" idx="7"/>
          </p:nvPr>
        </p:nvSpPr>
        <p:spPr/>
        <p:txBody>
          <a:bodyPr/>
          <a:lstStyle>
            <a:lvl1pPr>
              <a:defRPr/>
            </a:lvl1pPr>
          </a:lstStyle>
          <a:p>
            <a:pPr lvl="0"/>
            <a:fld id="{08FB1FAB-0241-40CA-914A-539A0BB7C899}" type="datetime1">
              <a:rPr lang="fr-FR"/>
              <a:pPr lvl="0"/>
              <a:t>10/06/2024</a:t>
            </a:fld>
            <a:endParaRPr lang="fr-FR"/>
          </a:p>
        </p:txBody>
      </p:sp>
      <p:sp>
        <p:nvSpPr>
          <p:cNvPr id="5" name="Espace réservé du pied de page 4">
            <a:extLst>
              <a:ext uri="{FF2B5EF4-FFF2-40B4-BE49-F238E27FC236}">
                <a16:creationId xmlns:a16="http://schemas.microsoft.com/office/drawing/2014/main" id="{7198AE19-6BF8-4628-BF76-CBFA7582CF40}"/>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7C945D9E-C1C6-4C05-AA37-154B12E1E90F}"/>
              </a:ext>
            </a:extLst>
          </p:cNvPr>
          <p:cNvSpPr txBox="1">
            <a:spLocks noGrp="1"/>
          </p:cNvSpPr>
          <p:nvPr>
            <p:ph type="sldNum" sz="quarter" idx="8"/>
          </p:nvPr>
        </p:nvSpPr>
        <p:spPr/>
        <p:txBody>
          <a:bodyPr/>
          <a:lstStyle>
            <a:lvl1pPr>
              <a:defRPr/>
            </a:lvl1pPr>
          </a:lstStyle>
          <a:p>
            <a:pPr lvl="0"/>
            <a:fld id="{E5E567A3-070A-434E-B843-1C25282DFD72}" type="slidenum">
              <a:t>‹N°›</a:t>
            </a:fld>
            <a:endParaRPr lang="fr-FR"/>
          </a:p>
        </p:txBody>
      </p:sp>
    </p:spTree>
    <p:extLst>
      <p:ext uri="{BB962C8B-B14F-4D97-AF65-F5344CB8AC3E}">
        <p14:creationId xmlns:p14="http://schemas.microsoft.com/office/powerpoint/2010/main" val="71194564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8018A6-A946-4CDB-83CB-08A01969E272}"/>
              </a:ext>
            </a:extLst>
          </p:cNvPr>
          <p:cNvSpPr txBox="1">
            <a:spLocks noGrp="1"/>
          </p:cNvSpPr>
          <p:nvPr>
            <p:ph type="title"/>
          </p:nvPr>
        </p:nvSpPr>
        <p:spPr>
          <a:xfrm>
            <a:off x="457200" y="273048"/>
            <a:ext cx="3008311" cy="1162046"/>
          </a:xfrm>
        </p:spPr>
        <p:txBody>
          <a:bodyPr anchor="b" anchorCtr="0"/>
          <a:lstStyle>
            <a:lvl1pPr algn="l">
              <a:defRPr sz="2000" b="1"/>
            </a:lvl1pPr>
          </a:lstStyle>
          <a:p>
            <a:pPr lvl="0"/>
            <a:r>
              <a:rPr lang="fr-FR"/>
              <a:t>Modifiez le style du titre</a:t>
            </a:r>
          </a:p>
        </p:txBody>
      </p:sp>
      <p:sp>
        <p:nvSpPr>
          <p:cNvPr id="3" name="Espace réservé du contenu 2">
            <a:extLst>
              <a:ext uri="{FF2B5EF4-FFF2-40B4-BE49-F238E27FC236}">
                <a16:creationId xmlns:a16="http://schemas.microsoft.com/office/drawing/2014/main" id="{1B71001B-49D7-45B8-972A-DC817AD43B9B}"/>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77B10CB-E667-4A84-ABA8-691552F5AC70}"/>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5B70B0-BEF6-4288-81BC-C749EB3C9AB9}"/>
              </a:ext>
            </a:extLst>
          </p:cNvPr>
          <p:cNvSpPr txBox="1">
            <a:spLocks noGrp="1"/>
          </p:cNvSpPr>
          <p:nvPr>
            <p:ph type="dt" sz="half" idx="7"/>
          </p:nvPr>
        </p:nvSpPr>
        <p:spPr/>
        <p:txBody>
          <a:bodyPr/>
          <a:lstStyle>
            <a:lvl1pPr>
              <a:defRPr/>
            </a:lvl1pPr>
          </a:lstStyle>
          <a:p>
            <a:pPr lvl="0"/>
            <a:fld id="{2B5BD3E9-95A5-4102-9B19-83B5777D9CB9}" type="datetime1">
              <a:rPr lang="fr-FR"/>
              <a:pPr lvl="0"/>
              <a:t>10/06/2024</a:t>
            </a:fld>
            <a:endParaRPr lang="fr-FR"/>
          </a:p>
        </p:txBody>
      </p:sp>
      <p:sp>
        <p:nvSpPr>
          <p:cNvPr id="6" name="Espace réservé du pied de page 5">
            <a:extLst>
              <a:ext uri="{FF2B5EF4-FFF2-40B4-BE49-F238E27FC236}">
                <a16:creationId xmlns:a16="http://schemas.microsoft.com/office/drawing/2014/main" id="{3A2ACD47-F216-4F6E-B84F-D9B20FC43EE8}"/>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4C7C4962-5A29-43D1-A619-0A0C03345A5A}"/>
              </a:ext>
            </a:extLst>
          </p:cNvPr>
          <p:cNvSpPr txBox="1">
            <a:spLocks noGrp="1"/>
          </p:cNvSpPr>
          <p:nvPr>
            <p:ph type="sldNum" sz="quarter" idx="8"/>
          </p:nvPr>
        </p:nvSpPr>
        <p:spPr/>
        <p:txBody>
          <a:bodyPr/>
          <a:lstStyle>
            <a:lvl1pPr>
              <a:defRPr/>
            </a:lvl1pPr>
          </a:lstStyle>
          <a:p>
            <a:pPr lvl="0"/>
            <a:fld id="{B468583B-EEA6-438D-9606-D35577DA332B}" type="slidenum">
              <a:t>‹N°›</a:t>
            </a:fld>
            <a:endParaRPr lang="fr-FR"/>
          </a:p>
        </p:txBody>
      </p:sp>
    </p:spTree>
    <p:extLst>
      <p:ext uri="{BB962C8B-B14F-4D97-AF65-F5344CB8AC3E}">
        <p14:creationId xmlns:p14="http://schemas.microsoft.com/office/powerpoint/2010/main" val="1609066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2BBA4-DF90-440E-9BD7-B1E3A3418C26}"/>
              </a:ext>
            </a:extLst>
          </p:cNvPr>
          <p:cNvSpPr txBox="1">
            <a:spLocks noGrp="1"/>
          </p:cNvSpPr>
          <p:nvPr>
            <p:ph type="title"/>
          </p:nvPr>
        </p:nvSpPr>
        <p:spPr>
          <a:xfrm>
            <a:off x="1792288" y="4800600"/>
            <a:ext cx="5486400" cy="566735"/>
          </a:xfrm>
        </p:spPr>
        <p:txBody>
          <a:bodyPr anchor="b" anchorCtr="0"/>
          <a:lstStyle>
            <a:lvl1pPr algn="l">
              <a:defRPr sz="2000" b="1"/>
            </a:lvl1pPr>
          </a:lstStyle>
          <a:p>
            <a:pPr lvl="0"/>
            <a:r>
              <a:rPr lang="fr-FR"/>
              <a:t>Modifiez le style du titre</a:t>
            </a:r>
          </a:p>
        </p:txBody>
      </p:sp>
      <p:sp>
        <p:nvSpPr>
          <p:cNvPr id="3" name="Espace réservé pour une image  2">
            <a:extLst>
              <a:ext uri="{FF2B5EF4-FFF2-40B4-BE49-F238E27FC236}">
                <a16:creationId xmlns:a16="http://schemas.microsoft.com/office/drawing/2014/main" id="{C9EC543E-1D05-4E00-8BE6-1425A2B335E9}"/>
              </a:ext>
            </a:extLst>
          </p:cNvPr>
          <p:cNvSpPr txBox="1">
            <a:spLocks noGrp="1"/>
          </p:cNvSpPr>
          <p:nvPr>
            <p:ph type="pic" idx="1"/>
          </p:nvPr>
        </p:nvSpPr>
        <p:spPr>
          <a:xfrm>
            <a:off x="1792288" y="612776"/>
            <a:ext cx="5486400" cy="4114800"/>
          </a:xfrm>
        </p:spPr>
        <p:txBody>
          <a:bodyPr/>
          <a:lstStyle>
            <a:lvl1pPr marL="0" indent="0">
              <a:buNone/>
              <a:defRPr/>
            </a:lvl1pPr>
          </a:lstStyle>
          <a:p>
            <a:pPr lvl="0"/>
            <a:r>
              <a:rPr lang="fr-FR"/>
              <a:t>Cliquez sur l'icône pour ajouter une image</a:t>
            </a:r>
          </a:p>
        </p:txBody>
      </p:sp>
      <p:sp>
        <p:nvSpPr>
          <p:cNvPr id="4" name="Espace réservé du texte 3">
            <a:extLst>
              <a:ext uri="{FF2B5EF4-FFF2-40B4-BE49-F238E27FC236}">
                <a16:creationId xmlns:a16="http://schemas.microsoft.com/office/drawing/2014/main" id="{A96ECFB5-6F5F-4A01-AA03-BB49D53FE884}"/>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3BAC1FB-151E-4586-9C98-AFADF0E1F34D}"/>
              </a:ext>
            </a:extLst>
          </p:cNvPr>
          <p:cNvSpPr txBox="1">
            <a:spLocks noGrp="1"/>
          </p:cNvSpPr>
          <p:nvPr>
            <p:ph type="dt" sz="half" idx="7"/>
          </p:nvPr>
        </p:nvSpPr>
        <p:spPr/>
        <p:txBody>
          <a:bodyPr/>
          <a:lstStyle>
            <a:lvl1pPr>
              <a:defRPr/>
            </a:lvl1pPr>
          </a:lstStyle>
          <a:p>
            <a:pPr lvl="0"/>
            <a:fld id="{912AE605-2FBF-484A-8F14-75D01E119072}" type="datetime1">
              <a:rPr lang="fr-FR"/>
              <a:pPr lvl="0"/>
              <a:t>10/06/2024</a:t>
            </a:fld>
            <a:endParaRPr lang="fr-FR"/>
          </a:p>
        </p:txBody>
      </p:sp>
      <p:sp>
        <p:nvSpPr>
          <p:cNvPr id="6" name="Espace réservé du pied de page 5">
            <a:extLst>
              <a:ext uri="{FF2B5EF4-FFF2-40B4-BE49-F238E27FC236}">
                <a16:creationId xmlns:a16="http://schemas.microsoft.com/office/drawing/2014/main" id="{69F8D471-FD4D-4115-9429-285921980622}"/>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7D0EFC3E-3252-4E3D-9CF6-5A20AF9BF84C}"/>
              </a:ext>
            </a:extLst>
          </p:cNvPr>
          <p:cNvSpPr txBox="1">
            <a:spLocks noGrp="1"/>
          </p:cNvSpPr>
          <p:nvPr>
            <p:ph type="sldNum" sz="quarter" idx="8"/>
          </p:nvPr>
        </p:nvSpPr>
        <p:spPr/>
        <p:txBody>
          <a:bodyPr/>
          <a:lstStyle>
            <a:lvl1pPr>
              <a:defRPr/>
            </a:lvl1pPr>
          </a:lstStyle>
          <a:p>
            <a:pPr lvl="0"/>
            <a:fld id="{426AEA97-1502-44C2-BED2-8CB33CAF18F0}" type="slidenum">
              <a:t>‹N°›</a:t>
            </a:fld>
            <a:endParaRPr lang="fr-FR"/>
          </a:p>
        </p:txBody>
      </p:sp>
    </p:spTree>
    <p:extLst>
      <p:ext uri="{BB962C8B-B14F-4D97-AF65-F5344CB8AC3E}">
        <p14:creationId xmlns:p14="http://schemas.microsoft.com/office/powerpoint/2010/main" val="1728045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D91AB1-DD73-4C09-964A-D7D2B106074C}"/>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8CBC8D58-E8F0-4823-887E-4EF164EBBC4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A42D49-BDF4-4A45-A074-5600AEF4FE1D}"/>
              </a:ext>
            </a:extLst>
          </p:cNvPr>
          <p:cNvSpPr txBox="1">
            <a:spLocks noGrp="1"/>
          </p:cNvSpPr>
          <p:nvPr>
            <p:ph type="dt" sz="half" idx="7"/>
          </p:nvPr>
        </p:nvSpPr>
        <p:spPr/>
        <p:txBody>
          <a:bodyPr/>
          <a:lstStyle>
            <a:lvl1pPr>
              <a:defRPr/>
            </a:lvl1pPr>
          </a:lstStyle>
          <a:p>
            <a:pPr lvl="0"/>
            <a:fld id="{72D2D9B9-A585-4B35-9F10-A0FA0837AE01}" type="datetime1">
              <a:rPr lang="fr-FR"/>
              <a:pPr lvl="0"/>
              <a:t>10/06/2024</a:t>
            </a:fld>
            <a:endParaRPr lang="fr-FR"/>
          </a:p>
        </p:txBody>
      </p:sp>
      <p:sp>
        <p:nvSpPr>
          <p:cNvPr id="5" name="Espace réservé du pied de page 4">
            <a:extLst>
              <a:ext uri="{FF2B5EF4-FFF2-40B4-BE49-F238E27FC236}">
                <a16:creationId xmlns:a16="http://schemas.microsoft.com/office/drawing/2014/main" id="{24199CEF-2C0E-4084-A573-9F5DE826CC6B}"/>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16A3EDB8-4A18-4407-BCC3-DD21498AF00D}"/>
              </a:ext>
            </a:extLst>
          </p:cNvPr>
          <p:cNvSpPr txBox="1">
            <a:spLocks noGrp="1"/>
          </p:cNvSpPr>
          <p:nvPr>
            <p:ph type="sldNum" sz="quarter" idx="8"/>
          </p:nvPr>
        </p:nvSpPr>
        <p:spPr/>
        <p:txBody>
          <a:bodyPr/>
          <a:lstStyle>
            <a:lvl1pPr>
              <a:defRPr/>
            </a:lvl1pPr>
          </a:lstStyle>
          <a:p>
            <a:pPr lvl="0"/>
            <a:fld id="{94B9972C-177F-43FB-B129-B88238DD48BF}" type="slidenum">
              <a:t>‹N°›</a:t>
            </a:fld>
            <a:endParaRPr lang="fr-FR"/>
          </a:p>
        </p:txBody>
      </p:sp>
    </p:spTree>
    <p:extLst>
      <p:ext uri="{BB962C8B-B14F-4D97-AF65-F5344CB8AC3E}">
        <p14:creationId xmlns:p14="http://schemas.microsoft.com/office/powerpoint/2010/main" val="4034682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BD68219-3B09-4B80-993A-F813915DB94C}"/>
              </a:ext>
            </a:extLst>
          </p:cNvPr>
          <p:cNvSpPr txBox="1">
            <a:spLocks noGrp="1"/>
          </p:cNvSpPr>
          <p:nvPr>
            <p:ph type="title" orient="vert"/>
          </p:nvPr>
        </p:nvSpPr>
        <p:spPr>
          <a:xfrm>
            <a:off x="6629400" y="274640"/>
            <a:ext cx="2057400" cy="5851529"/>
          </a:xfrm>
        </p:spPr>
        <p:txBody>
          <a:bodyPr vert="eaVert"/>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CB7DBC6B-1207-45E8-94CC-3F4FDA4AE23A}"/>
              </a:ext>
            </a:extLst>
          </p:cNvPr>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B4DABB-A669-48AF-8652-DD73A1B88AE4}"/>
              </a:ext>
            </a:extLst>
          </p:cNvPr>
          <p:cNvSpPr txBox="1">
            <a:spLocks noGrp="1"/>
          </p:cNvSpPr>
          <p:nvPr>
            <p:ph type="dt" sz="half" idx="7"/>
          </p:nvPr>
        </p:nvSpPr>
        <p:spPr/>
        <p:txBody>
          <a:bodyPr/>
          <a:lstStyle>
            <a:lvl1pPr>
              <a:defRPr/>
            </a:lvl1pPr>
          </a:lstStyle>
          <a:p>
            <a:pPr lvl="0"/>
            <a:fld id="{C0A2DFE9-EA2E-46F8-936B-089BFDA11851}" type="datetime1">
              <a:rPr lang="fr-FR"/>
              <a:pPr lvl="0"/>
              <a:t>10/06/2024</a:t>
            </a:fld>
            <a:endParaRPr lang="fr-FR"/>
          </a:p>
        </p:txBody>
      </p:sp>
      <p:sp>
        <p:nvSpPr>
          <p:cNvPr id="5" name="Espace réservé du pied de page 4">
            <a:extLst>
              <a:ext uri="{FF2B5EF4-FFF2-40B4-BE49-F238E27FC236}">
                <a16:creationId xmlns:a16="http://schemas.microsoft.com/office/drawing/2014/main" id="{7FC4E7C6-B1D2-413D-8D8B-99C1E1BE347D}"/>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CC5F14F3-D604-42C4-92D8-2FA4EB00EB03}"/>
              </a:ext>
            </a:extLst>
          </p:cNvPr>
          <p:cNvSpPr txBox="1">
            <a:spLocks noGrp="1"/>
          </p:cNvSpPr>
          <p:nvPr>
            <p:ph type="sldNum" sz="quarter" idx="8"/>
          </p:nvPr>
        </p:nvSpPr>
        <p:spPr/>
        <p:txBody>
          <a:bodyPr/>
          <a:lstStyle>
            <a:lvl1pPr>
              <a:defRPr/>
            </a:lvl1pPr>
          </a:lstStyle>
          <a:p>
            <a:pPr lvl="0"/>
            <a:fld id="{B6AC6FA8-197F-4A6E-87FB-35AB37180C3D}" type="slidenum">
              <a:t>‹N°›</a:t>
            </a:fld>
            <a:endParaRPr lang="fr-FR"/>
          </a:p>
        </p:txBody>
      </p:sp>
    </p:spTree>
    <p:extLst>
      <p:ext uri="{BB962C8B-B14F-4D97-AF65-F5344CB8AC3E}">
        <p14:creationId xmlns:p14="http://schemas.microsoft.com/office/powerpoint/2010/main" val="1009796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reserve="1">
  <p:cSld name="Default">
    <p:spTree>
      <p:nvGrpSpPr>
        <p:cNvPr id="1" name=""/>
        <p:cNvGrpSpPr/>
        <p:nvPr/>
      </p:nvGrpSpPr>
      <p:grpSpPr>
        <a:xfrm>
          <a:off x="0" y="0"/>
          <a:ext cx="0" cy="0"/>
          <a:chOff x="0" y="0"/>
          <a:chExt cx="0" cy="0"/>
        </a:xfrm>
      </p:grpSpPr>
      <p:sp>
        <p:nvSpPr>
          <p:cNvPr id="2" name="Numéro de diapositive">
            <a:extLst>
              <a:ext uri="{FF2B5EF4-FFF2-40B4-BE49-F238E27FC236}">
                <a16:creationId xmlns:a16="http://schemas.microsoft.com/office/drawing/2014/main" id="{F95114BB-D4BE-4F89-91D8-2F703427C74D}"/>
              </a:ext>
            </a:extLst>
          </p:cNvPr>
          <p:cNvSpPr txBox="1">
            <a:spLocks noGrp="1"/>
          </p:cNvSpPr>
          <p:nvPr>
            <p:ph type="sldNum" sz="quarter" idx="8"/>
          </p:nvPr>
        </p:nvSpPr>
        <p:spPr/>
        <p:txBody>
          <a:bodyPr/>
          <a:lstStyle>
            <a:lvl1pPr>
              <a:defRPr/>
            </a:lvl1pPr>
          </a:lstStyle>
          <a:p>
            <a:pPr lvl="0"/>
            <a:fld id="{B2BFEFC2-62A4-45E7-BA38-C38BBA5FAB18}" type="slidenum">
              <a:t>‹N°›</a:t>
            </a:fld>
            <a:endParaRPr lang="fr-FR"/>
          </a:p>
        </p:txBody>
      </p:sp>
    </p:spTree>
    <p:extLst>
      <p:ext uri="{BB962C8B-B14F-4D97-AF65-F5344CB8AC3E}">
        <p14:creationId xmlns:p14="http://schemas.microsoft.com/office/powerpoint/2010/main" val="385092169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ge courante texte">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89262BE6-4C7E-426B-B8D3-8DF399F66BA6}"/>
              </a:ext>
            </a:extLst>
          </p:cNvPr>
          <p:cNvSpPr txBox="1">
            <a:spLocks noGrp="1"/>
          </p:cNvSpPr>
          <p:nvPr>
            <p:ph idx="4294967295"/>
          </p:nvPr>
        </p:nvSpPr>
        <p:spPr>
          <a:xfrm>
            <a:off x="221394" y="1377260"/>
            <a:ext cx="8669179" cy="4560003"/>
          </a:xfrm>
        </p:spPr>
        <p:txBody>
          <a:bodyPr/>
          <a:lstStyle>
            <a:lvl1pPr marL="0" indent="0">
              <a:buNone/>
              <a:defRPr sz="1400">
                <a:latin typeface="Arial"/>
                <a:cs typeface="Arial"/>
              </a:defRPr>
            </a:lvl1pPr>
            <a:lvl2pPr marL="447671" indent="-180978">
              <a:buClr>
                <a:srgbClr val="1A3E71"/>
              </a:buClr>
              <a:buChar char="•"/>
              <a:defRPr sz="1400">
                <a:latin typeface="Arial"/>
                <a:cs typeface="Arial"/>
              </a:defRPr>
            </a:lvl2pPr>
            <a:lvl3pPr marL="447671" indent="-180978">
              <a:buClr>
                <a:srgbClr val="1A3E71"/>
              </a:buClr>
              <a:defRPr sz="1200">
                <a:latin typeface="Arial"/>
                <a:cs typeface="Arial"/>
              </a:defRPr>
            </a:lvl3pPr>
            <a:lvl4pPr marL="447671" indent="-180978">
              <a:buClr>
                <a:srgbClr val="1A3E71"/>
              </a:buClr>
              <a:buChar char="•"/>
              <a:defRPr sz="1200" i="1">
                <a:latin typeface="Arial"/>
                <a:cs typeface="Arial"/>
              </a:defRPr>
            </a:lvl4pPr>
            <a:lvl5pPr marL="809628" indent="-180978">
              <a:buClr>
                <a:srgbClr val="1A3E71"/>
              </a:buClr>
              <a:buFont typeface="Courier New"/>
              <a:buChar char="o"/>
              <a:defRPr sz="1000">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Titre 1">
            <a:extLst>
              <a:ext uri="{FF2B5EF4-FFF2-40B4-BE49-F238E27FC236}">
                <a16:creationId xmlns:a16="http://schemas.microsoft.com/office/drawing/2014/main" id="{1716BCBC-B5FB-49AC-B8B5-2AE0C5FA3158}"/>
              </a:ext>
            </a:extLst>
          </p:cNvPr>
          <p:cNvSpPr txBox="1">
            <a:spLocks noGrp="1"/>
          </p:cNvSpPr>
          <p:nvPr>
            <p:ph type="title"/>
          </p:nvPr>
        </p:nvSpPr>
        <p:spPr>
          <a:xfrm>
            <a:off x="221394" y="305519"/>
            <a:ext cx="8669179" cy="408837"/>
          </a:xfrm>
        </p:spPr>
        <p:txBody>
          <a:bodyPr>
            <a:noAutofit/>
          </a:bodyPr>
          <a:lstStyle>
            <a:lvl1pPr algn="l">
              <a:defRPr sz="2000" b="1">
                <a:solidFill>
                  <a:srgbClr val="1A3E71"/>
                </a:solidFill>
                <a:latin typeface="Arial"/>
                <a:cs typeface="Arial"/>
              </a:defRPr>
            </a:lvl1pPr>
          </a:lstStyle>
          <a:p>
            <a:pPr lvl="0"/>
            <a:r>
              <a:rPr lang="fr-FR"/>
              <a:t>TITRE DE LA PAGE </a:t>
            </a:r>
          </a:p>
        </p:txBody>
      </p:sp>
      <p:sp>
        <p:nvSpPr>
          <p:cNvPr id="4" name="Sous-titre 2">
            <a:extLst>
              <a:ext uri="{FF2B5EF4-FFF2-40B4-BE49-F238E27FC236}">
                <a16:creationId xmlns:a16="http://schemas.microsoft.com/office/drawing/2014/main" id="{CC958EFF-E529-4B77-A31F-B27631DCB075}"/>
              </a:ext>
            </a:extLst>
          </p:cNvPr>
          <p:cNvSpPr txBox="1">
            <a:spLocks noGrp="1"/>
          </p:cNvSpPr>
          <p:nvPr>
            <p:ph type="subTitle" idx="4294967295"/>
          </p:nvPr>
        </p:nvSpPr>
        <p:spPr>
          <a:xfrm>
            <a:off x="221394" y="773116"/>
            <a:ext cx="8669179" cy="386562"/>
          </a:xfrm>
        </p:spPr>
        <p:txBody>
          <a:bodyPr>
            <a:noAutofit/>
          </a:bodyPr>
          <a:lstStyle>
            <a:lvl1pPr marL="0" indent="0">
              <a:buNone/>
              <a:defRPr sz="1600" b="1">
                <a:latin typeface="Arial"/>
                <a:cs typeface="Arial"/>
              </a:defRPr>
            </a:lvl1pPr>
          </a:lstStyle>
          <a:p>
            <a:pPr lvl="0"/>
            <a:r>
              <a:rPr lang="fr-FR"/>
              <a:t>SOUS-TITRE</a:t>
            </a:r>
          </a:p>
        </p:txBody>
      </p:sp>
    </p:spTree>
    <p:extLst>
      <p:ext uri="{BB962C8B-B14F-4D97-AF65-F5344CB8AC3E}">
        <p14:creationId xmlns:p14="http://schemas.microsoft.com/office/powerpoint/2010/main" val="414585941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ge courante lib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64569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E164D7-1982-4093-B7D6-A94FF0FE7E8F}"/>
              </a:ext>
            </a:extLst>
          </p:cNvPr>
          <p:cNvSpPr txBox="1">
            <a:spLocks noGrp="1"/>
          </p:cNvSpPr>
          <p:nvPr>
            <p:ph type="title"/>
          </p:nvPr>
        </p:nvSpPr>
        <p:spPr>
          <a:xfrm>
            <a:off x="722311" y="4406895"/>
            <a:ext cx="7772400" cy="1362071"/>
          </a:xfrm>
        </p:spPr>
        <p:txBody>
          <a:bodyPr anchor="t" anchorCtr="0"/>
          <a:lstStyle>
            <a:lvl1pPr algn="l">
              <a:defRPr sz="4000" b="1" cap="all"/>
            </a:lvl1pPr>
          </a:lstStyle>
          <a:p>
            <a:pPr lvl="0"/>
            <a:r>
              <a:rPr lang="fr-FR"/>
              <a:t>Cliquez pour modifier le style du titre</a:t>
            </a:r>
          </a:p>
        </p:txBody>
      </p:sp>
      <p:sp>
        <p:nvSpPr>
          <p:cNvPr id="3" name="Espace réservé du texte 2">
            <a:extLst>
              <a:ext uri="{FF2B5EF4-FFF2-40B4-BE49-F238E27FC236}">
                <a16:creationId xmlns:a16="http://schemas.microsoft.com/office/drawing/2014/main" id="{F2A4E5E6-39E6-452E-B9E4-356555141B07}"/>
              </a:ext>
            </a:extLst>
          </p:cNvPr>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667071A-8B84-49FD-B2E8-D9F80514AE52}"/>
              </a:ext>
            </a:extLst>
          </p:cNvPr>
          <p:cNvSpPr txBox="1">
            <a:spLocks noGrp="1"/>
          </p:cNvSpPr>
          <p:nvPr>
            <p:ph type="dt" sz="half" idx="7"/>
          </p:nvPr>
        </p:nvSpPr>
        <p:spPr/>
        <p:txBody>
          <a:bodyPr/>
          <a:lstStyle>
            <a:lvl1pPr>
              <a:defRPr/>
            </a:lvl1pPr>
          </a:lstStyle>
          <a:p>
            <a:pPr lvl="0"/>
            <a:fld id="{3246445E-9510-41EB-922A-4CB0FA934922}" type="datetime1">
              <a:rPr lang="fr-FR"/>
              <a:pPr lvl="0"/>
              <a:t>10/06/2024</a:t>
            </a:fld>
            <a:endParaRPr lang="fr-FR"/>
          </a:p>
        </p:txBody>
      </p:sp>
      <p:sp>
        <p:nvSpPr>
          <p:cNvPr id="5" name="Espace réservé du pied de page 4">
            <a:extLst>
              <a:ext uri="{FF2B5EF4-FFF2-40B4-BE49-F238E27FC236}">
                <a16:creationId xmlns:a16="http://schemas.microsoft.com/office/drawing/2014/main" id="{8026E012-5D82-43A2-A050-34FD1053E68E}"/>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7D70A966-29A1-4C01-B205-077072C83C7A}"/>
              </a:ext>
            </a:extLst>
          </p:cNvPr>
          <p:cNvSpPr txBox="1">
            <a:spLocks noGrp="1"/>
          </p:cNvSpPr>
          <p:nvPr>
            <p:ph type="sldNum" sz="quarter" idx="8"/>
          </p:nvPr>
        </p:nvSpPr>
        <p:spPr/>
        <p:txBody>
          <a:bodyPr/>
          <a:lstStyle>
            <a:lvl1pPr>
              <a:defRPr/>
            </a:lvl1pPr>
          </a:lstStyle>
          <a:p>
            <a:pPr lvl="0"/>
            <a:fld id="{87FC1AE7-3CF5-4349-A323-37CB781F1E80}" type="slidenum">
              <a:t>‹N°›</a:t>
            </a:fld>
            <a:endParaRPr lang="fr-FR"/>
          </a:p>
        </p:txBody>
      </p:sp>
    </p:spTree>
    <p:extLst>
      <p:ext uri="{BB962C8B-B14F-4D97-AF65-F5344CB8AC3E}">
        <p14:creationId xmlns:p14="http://schemas.microsoft.com/office/powerpoint/2010/main" val="331655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33FC9-0C7D-4CC4-9AE6-7104D87CC122}"/>
              </a:ext>
            </a:extLst>
          </p:cNvPr>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u contenu 2">
            <a:extLst>
              <a:ext uri="{FF2B5EF4-FFF2-40B4-BE49-F238E27FC236}">
                <a16:creationId xmlns:a16="http://schemas.microsoft.com/office/drawing/2014/main" id="{472E7C78-269C-4A79-B7BB-A5572F74A664}"/>
              </a:ext>
            </a:extLst>
          </p:cNvPr>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14A54F4-0CDC-46A0-A190-C35F8E3BC524}"/>
              </a:ext>
            </a:extLst>
          </p:cNvPr>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9A1EA3A-1ED1-48B2-A7B1-BF23EA3A818D}"/>
              </a:ext>
            </a:extLst>
          </p:cNvPr>
          <p:cNvSpPr txBox="1">
            <a:spLocks noGrp="1"/>
          </p:cNvSpPr>
          <p:nvPr>
            <p:ph type="dt" sz="half" idx="7"/>
          </p:nvPr>
        </p:nvSpPr>
        <p:spPr/>
        <p:txBody>
          <a:bodyPr/>
          <a:lstStyle>
            <a:lvl1pPr>
              <a:defRPr/>
            </a:lvl1pPr>
          </a:lstStyle>
          <a:p>
            <a:pPr lvl="0"/>
            <a:fld id="{55A64E5A-7BCD-4976-86FC-0D1403B70F25}" type="datetime1">
              <a:rPr lang="fr-FR"/>
              <a:pPr lvl="0"/>
              <a:t>10/06/2024</a:t>
            </a:fld>
            <a:endParaRPr lang="fr-FR"/>
          </a:p>
        </p:txBody>
      </p:sp>
      <p:sp>
        <p:nvSpPr>
          <p:cNvPr id="6" name="Espace réservé du pied de page 5">
            <a:extLst>
              <a:ext uri="{FF2B5EF4-FFF2-40B4-BE49-F238E27FC236}">
                <a16:creationId xmlns:a16="http://schemas.microsoft.com/office/drawing/2014/main" id="{C82BD0E1-D82C-402D-BDD0-7EC92F980554}"/>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41E8768B-4A74-45BA-AAEB-6F7CC5312EC3}"/>
              </a:ext>
            </a:extLst>
          </p:cNvPr>
          <p:cNvSpPr txBox="1">
            <a:spLocks noGrp="1"/>
          </p:cNvSpPr>
          <p:nvPr>
            <p:ph type="sldNum" sz="quarter" idx="8"/>
          </p:nvPr>
        </p:nvSpPr>
        <p:spPr/>
        <p:txBody>
          <a:bodyPr/>
          <a:lstStyle>
            <a:lvl1pPr>
              <a:defRPr/>
            </a:lvl1pPr>
          </a:lstStyle>
          <a:p>
            <a:pPr lvl="0"/>
            <a:fld id="{2E6FC0C8-9D02-4D76-81E5-8EB21FFF44E2}" type="slidenum">
              <a:t>‹N°›</a:t>
            </a:fld>
            <a:endParaRPr lang="fr-FR"/>
          </a:p>
        </p:txBody>
      </p:sp>
    </p:spTree>
    <p:extLst>
      <p:ext uri="{BB962C8B-B14F-4D97-AF65-F5344CB8AC3E}">
        <p14:creationId xmlns:p14="http://schemas.microsoft.com/office/powerpoint/2010/main" val="1365784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ED0DF-5FFB-404F-BBAB-7CA058648DFD}"/>
              </a:ext>
            </a:extLst>
          </p:cNvPr>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u texte 2">
            <a:extLst>
              <a:ext uri="{FF2B5EF4-FFF2-40B4-BE49-F238E27FC236}">
                <a16:creationId xmlns:a16="http://schemas.microsoft.com/office/drawing/2014/main" id="{6445C190-885D-4B60-9B7E-00E4E28D3895}"/>
              </a:ext>
            </a:extLst>
          </p:cNvPr>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C248460-5835-45EB-B944-BC4F81DD9EF5}"/>
              </a:ext>
            </a:extLst>
          </p:cNvPr>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5309592-FE24-4290-9C5D-75A8EB5EF481}"/>
              </a:ext>
            </a:extLst>
          </p:cNvPr>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E2DB141-741E-41A8-BB4E-591F4F349BC9}"/>
              </a:ext>
            </a:extLst>
          </p:cNvPr>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B4FFEA1-D0CB-4ED2-9363-38AB304248DB}"/>
              </a:ext>
            </a:extLst>
          </p:cNvPr>
          <p:cNvSpPr txBox="1">
            <a:spLocks noGrp="1"/>
          </p:cNvSpPr>
          <p:nvPr>
            <p:ph type="dt" sz="half" idx="7"/>
          </p:nvPr>
        </p:nvSpPr>
        <p:spPr/>
        <p:txBody>
          <a:bodyPr/>
          <a:lstStyle>
            <a:lvl1pPr>
              <a:defRPr/>
            </a:lvl1pPr>
          </a:lstStyle>
          <a:p>
            <a:pPr lvl="0"/>
            <a:fld id="{17295CAE-F65E-403C-9D4C-D10CE65BA215}" type="datetime1">
              <a:rPr lang="fr-FR"/>
              <a:pPr lvl="0"/>
              <a:t>10/06/2024</a:t>
            </a:fld>
            <a:endParaRPr lang="fr-FR"/>
          </a:p>
        </p:txBody>
      </p:sp>
      <p:sp>
        <p:nvSpPr>
          <p:cNvPr id="8" name="Espace réservé du pied de page 7">
            <a:extLst>
              <a:ext uri="{FF2B5EF4-FFF2-40B4-BE49-F238E27FC236}">
                <a16:creationId xmlns:a16="http://schemas.microsoft.com/office/drawing/2014/main" id="{7022F835-6265-41F1-B4C0-097663C4FE29}"/>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id="{65D94E7D-EAB6-445D-A147-A5AB1BE03E7B}"/>
              </a:ext>
            </a:extLst>
          </p:cNvPr>
          <p:cNvSpPr txBox="1">
            <a:spLocks noGrp="1"/>
          </p:cNvSpPr>
          <p:nvPr>
            <p:ph type="sldNum" sz="quarter" idx="8"/>
          </p:nvPr>
        </p:nvSpPr>
        <p:spPr/>
        <p:txBody>
          <a:bodyPr/>
          <a:lstStyle>
            <a:lvl1pPr>
              <a:defRPr/>
            </a:lvl1pPr>
          </a:lstStyle>
          <a:p>
            <a:pPr lvl="0"/>
            <a:fld id="{AE820E79-A22D-46DB-B128-B68CB429ED4E}" type="slidenum">
              <a:t>‹N°›</a:t>
            </a:fld>
            <a:endParaRPr lang="fr-FR"/>
          </a:p>
        </p:txBody>
      </p:sp>
    </p:spTree>
    <p:extLst>
      <p:ext uri="{BB962C8B-B14F-4D97-AF65-F5344CB8AC3E}">
        <p14:creationId xmlns:p14="http://schemas.microsoft.com/office/powerpoint/2010/main" val="3497638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7DD70-B0EF-4FF7-A46B-B18048DE13A5}"/>
              </a:ext>
            </a:extLst>
          </p:cNvPr>
          <p:cNvSpPr txBox="1">
            <a:spLocks noGrp="1"/>
          </p:cNvSpPr>
          <p:nvPr>
            <p:ph type="title"/>
          </p:nvPr>
        </p:nvSpPr>
        <p:spPr/>
        <p:txBody>
          <a:bodyPr/>
          <a:lstStyle>
            <a:lvl1pPr>
              <a:defRPr/>
            </a:lvl1pPr>
          </a:lstStyle>
          <a:p>
            <a:pPr lvl="0"/>
            <a:r>
              <a:rPr lang="fr-FR"/>
              <a:t>Cliquez pour modifier le style du titre</a:t>
            </a:r>
          </a:p>
        </p:txBody>
      </p:sp>
      <p:sp>
        <p:nvSpPr>
          <p:cNvPr id="3" name="Espace réservé de la date 2">
            <a:extLst>
              <a:ext uri="{FF2B5EF4-FFF2-40B4-BE49-F238E27FC236}">
                <a16:creationId xmlns:a16="http://schemas.microsoft.com/office/drawing/2014/main" id="{A6A634BB-9C00-4390-9DA3-57D271B33A0F}"/>
              </a:ext>
            </a:extLst>
          </p:cNvPr>
          <p:cNvSpPr txBox="1">
            <a:spLocks noGrp="1"/>
          </p:cNvSpPr>
          <p:nvPr>
            <p:ph type="dt" sz="half" idx="7"/>
          </p:nvPr>
        </p:nvSpPr>
        <p:spPr/>
        <p:txBody>
          <a:bodyPr/>
          <a:lstStyle>
            <a:lvl1pPr>
              <a:defRPr/>
            </a:lvl1pPr>
          </a:lstStyle>
          <a:p>
            <a:pPr lvl="0"/>
            <a:fld id="{C36663E8-C394-42A4-9EE7-862AE3B6A5E9}" type="datetime1">
              <a:rPr lang="fr-FR"/>
              <a:pPr lvl="0"/>
              <a:t>10/06/2024</a:t>
            </a:fld>
            <a:endParaRPr lang="fr-FR"/>
          </a:p>
        </p:txBody>
      </p:sp>
      <p:sp>
        <p:nvSpPr>
          <p:cNvPr id="4" name="Espace réservé du pied de page 3">
            <a:extLst>
              <a:ext uri="{FF2B5EF4-FFF2-40B4-BE49-F238E27FC236}">
                <a16:creationId xmlns:a16="http://schemas.microsoft.com/office/drawing/2014/main" id="{DAD37E07-2AB1-4C75-9A08-EE16A4AC121B}"/>
              </a:ext>
            </a:extLst>
          </p:cNvPr>
          <p:cNvSpPr txBox="1">
            <a:spLocks noGrp="1"/>
          </p:cNvSpPr>
          <p:nvPr>
            <p:ph type="ftr" sz="quarter" idx="9"/>
          </p:nvPr>
        </p:nvSpPr>
        <p:spPr/>
        <p:txBody>
          <a:bodyPr/>
          <a:lstStyle>
            <a:lvl1pPr>
              <a:defRPr/>
            </a:lvl1pPr>
          </a:lstStyle>
          <a:p>
            <a:pPr lvl="0"/>
            <a:endParaRPr lang="fr-FR"/>
          </a:p>
        </p:txBody>
      </p:sp>
      <p:sp>
        <p:nvSpPr>
          <p:cNvPr id="5" name="Espace réservé du numéro de diapositive 4">
            <a:extLst>
              <a:ext uri="{FF2B5EF4-FFF2-40B4-BE49-F238E27FC236}">
                <a16:creationId xmlns:a16="http://schemas.microsoft.com/office/drawing/2014/main" id="{CC776188-0CE0-44E4-95F1-65916D3DD16B}"/>
              </a:ext>
            </a:extLst>
          </p:cNvPr>
          <p:cNvSpPr txBox="1">
            <a:spLocks noGrp="1"/>
          </p:cNvSpPr>
          <p:nvPr>
            <p:ph type="sldNum" sz="quarter" idx="8"/>
          </p:nvPr>
        </p:nvSpPr>
        <p:spPr/>
        <p:txBody>
          <a:bodyPr/>
          <a:lstStyle>
            <a:lvl1pPr>
              <a:defRPr/>
            </a:lvl1pPr>
          </a:lstStyle>
          <a:p>
            <a:pPr lvl="0"/>
            <a:fld id="{01149219-C5AB-4E21-BBD4-E2DEBB15F67B}" type="slidenum">
              <a:t>‹N°›</a:t>
            </a:fld>
            <a:endParaRPr lang="fr-FR"/>
          </a:p>
        </p:txBody>
      </p:sp>
    </p:spTree>
    <p:extLst>
      <p:ext uri="{BB962C8B-B14F-4D97-AF65-F5344CB8AC3E}">
        <p14:creationId xmlns:p14="http://schemas.microsoft.com/office/powerpoint/2010/main" val="3165220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73D5DCE-FA6E-46FA-820B-A0C597958E9F}"/>
              </a:ext>
            </a:extLst>
          </p:cNvPr>
          <p:cNvSpPr txBox="1">
            <a:spLocks noGrp="1"/>
          </p:cNvSpPr>
          <p:nvPr>
            <p:ph type="dt" sz="half" idx="7"/>
          </p:nvPr>
        </p:nvSpPr>
        <p:spPr/>
        <p:txBody>
          <a:bodyPr/>
          <a:lstStyle>
            <a:lvl1pPr>
              <a:defRPr/>
            </a:lvl1pPr>
          </a:lstStyle>
          <a:p>
            <a:pPr lvl="0"/>
            <a:fld id="{FF82A9A7-F53F-4E5A-B245-E9FA06C81083}" type="datetime1">
              <a:rPr lang="fr-FR"/>
              <a:pPr lvl="0"/>
              <a:t>10/06/2024</a:t>
            </a:fld>
            <a:endParaRPr lang="fr-FR"/>
          </a:p>
        </p:txBody>
      </p:sp>
      <p:sp>
        <p:nvSpPr>
          <p:cNvPr id="3" name="Espace réservé du pied de page 2">
            <a:extLst>
              <a:ext uri="{FF2B5EF4-FFF2-40B4-BE49-F238E27FC236}">
                <a16:creationId xmlns:a16="http://schemas.microsoft.com/office/drawing/2014/main" id="{41AB0696-C46F-47A4-982F-E58ED207DAD1}"/>
              </a:ext>
            </a:extLst>
          </p:cNvPr>
          <p:cNvSpPr txBox="1">
            <a:spLocks noGrp="1"/>
          </p:cNvSpPr>
          <p:nvPr>
            <p:ph type="ftr" sz="quarter" idx="9"/>
          </p:nvPr>
        </p:nvSpPr>
        <p:spPr/>
        <p:txBody>
          <a:bodyPr/>
          <a:lstStyle>
            <a:lvl1pPr>
              <a:defRPr/>
            </a:lvl1pPr>
          </a:lstStyle>
          <a:p>
            <a:pPr lvl="0"/>
            <a:endParaRPr lang="fr-FR"/>
          </a:p>
        </p:txBody>
      </p:sp>
      <p:sp>
        <p:nvSpPr>
          <p:cNvPr id="4" name="Espace réservé du numéro de diapositive 3">
            <a:extLst>
              <a:ext uri="{FF2B5EF4-FFF2-40B4-BE49-F238E27FC236}">
                <a16:creationId xmlns:a16="http://schemas.microsoft.com/office/drawing/2014/main" id="{5468B989-1EBA-4E47-BA96-B059285DD418}"/>
              </a:ext>
            </a:extLst>
          </p:cNvPr>
          <p:cNvSpPr txBox="1">
            <a:spLocks noGrp="1"/>
          </p:cNvSpPr>
          <p:nvPr>
            <p:ph type="sldNum" sz="quarter" idx="8"/>
          </p:nvPr>
        </p:nvSpPr>
        <p:spPr/>
        <p:txBody>
          <a:bodyPr/>
          <a:lstStyle>
            <a:lvl1pPr>
              <a:defRPr/>
            </a:lvl1pPr>
          </a:lstStyle>
          <a:p>
            <a:pPr lvl="0"/>
            <a:fld id="{D408EF0A-C3A9-43EE-A121-32C707E31A4E}" type="slidenum">
              <a:t>‹N°›</a:t>
            </a:fld>
            <a:endParaRPr lang="fr-FR"/>
          </a:p>
        </p:txBody>
      </p:sp>
    </p:spTree>
    <p:extLst>
      <p:ext uri="{BB962C8B-B14F-4D97-AF65-F5344CB8AC3E}">
        <p14:creationId xmlns:p14="http://schemas.microsoft.com/office/powerpoint/2010/main" val="30723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04E7F-F7D2-4D9A-8AD7-AAC7E1FBB50D}"/>
              </a:ext>
            </a:extLst>
          </p:cNvPr>
          <p:cNvSpPr txBox="1">
            <a:spLocks noGrp="1"/>
          </p:cNvSpPr>
          <p:nvPr>
            <p:ph type="title"/>
          </p:nvPr>
        </p:nvSpPr>
        <p:spPr>
          <a:xfrm>
            <a:off x="457200" y="273048"/>
            <a:ext cx="3008311" cy="1162046"/>
          </a:xfrm>
        </p:spPr>
        <p:txBody>
          <a:bodyPr anchor="b" anchorCtr="0"/>
          <a:lstStyle>
            <a:lvl1pPr algn="l">
              <a:defRPr sz="2000" b="1"/>
            </a:lvl1pPr>
          </a:lstStyle>
          <a:p>
            <a:pPr lvl="0"/>
            <a:r>
              <a:rPr lang="fr-FR"/>
              <a:t>Cliquez pour modifier le style du titre</a:t>
            </a:r>
          </a:p>
        </p:txBody>
      </p:sp>
      <p:sp>
        <p:nvSpPr>
          <p:cNvPr id="3" name="Espace réservé du contenu 2">
            <a:extLst>
              <a:ext uri="{FF2B5EF4-FFF2-40B4-BE49-F238E27FC236}">
                <a16:creationId xmlns:a16="http://schemas.microsoft.com/office/drawing/2014/main" id="{1B878B60-06FA-42C7-BF5D-5ED5E084C6D6}"/>
              </a:ext>
            </a:extLst>
          </p:cNvPr>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A1A7532-0CEE-4C35-AEF3-A243DF05A8FD}"/>
              </a:ext>
            </a:extLst>
          </p:cNvPr>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E1F3A1-8AAF-44F4-BAC0-8EF326863D21}"/>
              </a:ext>
            </a:extLst>
          </p:cNvPr>
          <p:cNvSpPr txBox="1">
            <a:spLocks noGrp="1"/>
          </p:cNvSpPr>
          <p:nvPr>
            <p:ph type="dt" sz="half" idx="7"/>
          </p:nvPr>
        </p:nvSpPr>
        <p:spPr/>
        <p:txBody>
          <a:bodyPr/>
          <a:lstStyle>
            <a:lvl1pPr>
              <a:defRPr/>
            </a:lvl1pPr>
          </a:lstStyle>
          <a:p>
            <a:pPr lvl="0"/>
            <a:fld id="{E4F4B083-E288-4681-A610-50A927A5C9EF}" type="datetime1">
              <a:rPr lang="fr-FR"/>
              <a:pPr lvl="0"/>
              <a:t>10/06/2024</a:t>
            </a:fld>
            <a:endParaRPr lang="fr-FR"/>
          </a:p>
        </p:txBody>
      </p:sp>
      <p:sp>
        <p:nvSpPr>
          <p:cNvPr id="6" name="Espace réservé du pied de page 5">
            <a:extLst>
              <a:ext uri="{FF2B5EF4-FFF2-40B4-BE49-F238E27FC236}">
                <a16:creationId xmlns:a16="http://schemas.microsoft.com/office/drawing/2014/main" id="{3E0F506A-9FCF-4E3A-B65C-30D8124DE4E8}"/>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04142F9D-E93E-494F-AE56-A8E71DEA9F7B}"/>
              </a:ext>
            </a:extLst>
          </p:cNvPr>
          <p:cNvSpPr txBox="1">
            <a:spLocks noGrp="1"/>
          </p:cNvSpPr>
          <p:nvPr>
            <p:ph type="sldNum" sz="quarter" idx="8"/>
          </p:nvPr>
        </p:nvSpPr>
        <p:spPr/>
        <p:txBody>
          <a:bodyPr/>
          <a:lstStyle>
            <a:lvl1pPr>
              <a:defRPr/>
            </a:lvl1pPr>
          </a:lstStyle>
          <a:p>
            <a:pPr lvl="0"/>
            <a:fld id="{5202BFC0-E6EF-46BD-8861-CEEA0CDD27AB}" type="slidenum">
              <a:t>‹N°›</a:t>
            </a:fld>
            <a:endParaRPr lang="fr-FR"/>
          </a:p>
        </p:txBody>
      </p:sp>
    </p:spTree>
    <p:extLst>
      <p:ext uri="{BB962C8B-B14F-4D97-AF65-F5344CB8AC3E}">
        <p14:creationId xmlns:p14="http://schemas.microsoft.com/office/powerpoint/2010/main" val="61044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EB4BCA-1116-44C6-8888-31B515341957}"/>
              </a:ext>
            </a:extLst>
          </p:cNvPr>
          <p:cNvSpPr txBox="1">
            <a:spLocks noGrp="1"/>
          </p:cNvSpPr>
          <p:nvPr>
            <p:ph type="title"/>
          </p:nvPr>
        </p:nvSpPr>
        <p:spPr>
          <a:xfrm>
            <a:off x="1792288" y="4800600"/>
            <a:ext cx="5486400" cy="566735"/>
          </a:xfrm>
        </p:spPr>
        <p:txBody>
          <a:bodyPr anchor="b" anchorCtr="0"/>
          <a:lstStyle>
            <a:lvl1pPr algn="l">
              <a:defRPr sz="2000" b="1"/>
            </a:lvl1pPr>
          </a:lstStyle>
          <a:p>
            <a:pPr lvl="0"/>
            <a:r>
              <a:rPr lang="fr-FR"/>
              <a:t>Cliquez pour modifier le style du titre</a:t>
            </a:r>
          </a:p>
        </p:txBody>
      </p:sp>
      <p:sp>
        <p:nvSpPr>
          <p:cNvPr id="3" name="Espace réservé pour une image  2">
            <a:extLst>
              <a:ext uri="{FF2B5EF4-FFF2-40B4-BE49-F238E27FC236}">
                <a16:creationId xmlns:a16="http://schemas.microsoft.com/office/drawing/2014/main" id="{F1CDB827-99BD-4CC5-ADA0-89B8AC83F23E}"/>
              </a:ext>
            </a:extLst>
          </p:cNvPr>
          <p:cNvSpPr txBox="1">
            <a:spLocks noGrp="1"/>
          </p:cNvSpPr>
          <p:nvPr>
            <p:ph type="pic" idx="1"/>
          </p:nvPr>
        </p:nvSpPr>
        <p:spPr>
          <a:xfrm>
            <a:off x="1792288" y="612776"/>
            <a:ext cx="5486400" cy="4114800"/>
          </a:xfrm>
        </p:spPr>
        <p:txBody>
          <a:bodyPr/>
          <a:lstStyle>
            <a:lvl1pPr marL="0" indent="0">
              <a:buNone/>
              <a:defRPr/>
            </a:lvl1pPr>
          </a:lstStyle>
          <a:p>
            <a:pPr lvl="0"/>
            <a:endParaRPr lang="fr-FR"/>
          </a:p>
        </p:txBody>
      </p:sp>
      <p:sp>
        <p:nvSpPr>
          <p:cNvPr id="4" name="Espace réservé du texte 3">
            <a:extLst>
              <a:ext uri="{FF2B5EF4-FFF2-40B4-BE49-F238E27FC236}">
                <a16:creationId xmlns:a16="http://schemas.microsoft.com/office/drawing/2014/main" id="{451FE6D3-E4DF-4730-AEEC-8C1E4B7DC1AC}"/>
              </a:ext>
            </a:extLst>
          </p:cNvPr>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BCE1FD6-EC04-4147-9B16-A22E74863C1C}"/>
              </a:ext>
            </a:extLst>
          </p:cNvPr>
          <p:cNvSpPr txBox="1">
            <a:spLocks noGrp="1"/>
          </p:cNvSpPr>
          <p:nvPr>
            <p:ph type="dt" sz="half" idx="7"/>
          </p:nvPr>
        </p:nvSpPr>
        <p:spPr/>
        <p:txBody>
          <a:bodyPr/>
          <a:lstStyle>
            <a:lvl1pPr>
              <a:defRPr/>
            </a:lvl1pPr>
          </a:lstStyle>
          <a:p>
            <a:pPr lvl="0"/>
            <a:fld id="{C6F2C484-225F-46D0-936A-A32F406FC937}" type="datetime1">
              <a:rPr lang="fr-FR"/>
              <a:pPr lvl="0"/>
              <a:t>10/06/2024</a:t>
            </a:fld>
            <a:endParaRPr lang="fr-FR"/>
          </a:p>
        </p:txBody>
      </p:sp>
      <p:sp>
        <p:nvSpPr>
          <p:cNvPr id="6" name="Espace réservé du pied de page 5">
            <a:extLst>
              <a:ext uri="{FF2B5EF4-FFF2-40B4-BE49-F238E27FC236}">
                <a16:creationId xmlns:a16="http://schemas.microsoft.com/office/drawing/2014/main" id="{9F5BCFB2-BE9F-401E-BEA9-1BBB400F857D}"/>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582BD114-7E23-489A-AEB6-B8481081CEAD}"/>
              </a:ext>
            </a:extLst>
          </p:cNvPr>
          <p:cNvSpPr txBox="1">
            <a:spLocks noGrp="1"/>
          </p:cNvSpPr>
          <p:nvPr>
            <p:ph type="sldNum" sz="quarter" idx="8"/>
          </p:nvPr>
        </p:nvSpPr>
        <p:spPr/>
        <p:txBody>
          <a:bodyPr/>
          <a:lstStyle>
            <a:lvl1pPr>
              <a:defRPr/>
            </a:lvl1pPr>
          </a:lstStyle>
          <a:p>
            <a:pPr lvl="0"/>
            <a:fld id="{6CF03BAE-11FA-4DDD-BCBC-26CAA2857B30}" type="slidenum">
              <a:t>‹N°›</a:t>
            </a:fld>
            <a:endParaRPr lang="fr-FR"/>
          </a:p>
        </p:txBody>
      </p:sp>
    </p:spTree>
    <p:extLst>
      <p:ext uri="{BB962C8B-B14F-4D97-AF65-F5344CB8AC3E}">
        <p14:creationId xmlns:p14="http://schemas.microsoft.com/office/powerpoint/2010/main" val="111091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tile sx="100000" sy="100000" algn="tl"/>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0D0006-9DF7-41DE-B567-06750C3D8539}"/>
              </a:ext>
            </a:extLst>
          </p:cNvPr>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rmAutofit/>
          </a:bodyPr>
          <a:lstStyle/>
          <a:p>
            <a:pPr lvl="0"/>
            <a:r>
              <a:rPr lang="fr-FR"/>
              <a:t>Cliquez pour modifier le style du titre</a:t>
            </a:r>
          </a:p>
        </p:txBody>
      </p:sp>
      <p:sp>
        <p:nvSpPr>
          <p:cNvPr id="3" name="Espace réservé du texte 2">
            <a:extLst>
              <a:ext uri="{FF2B5EF4-FFF2-40B4-BE49-F238E27FC236}">
                <a16:creationId xmlns:a16="http://schemas.microsoft.com/office/drawing/2014/main" id="{2EFF902C-07C3-485B-B92E-D9A26AC1659A}"/>
              </a:ext>
            </a:extLst>
          </p:cNvPr>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90215B-D6BB-4ACC-A3E0-3D0AF7D901BF}"/>
              </a:ext>
            </a:extLst>
          </p:cNvPr>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8AAAEFDF-2C4A-45AF-81BA-6F3691C82E2A}" type="datetime1">
              <a:rPr lang="fr-FR"/>
              <a:pPr lvl="0"/>
              <a:t>10/06/2024</a:t>
            </a:fld>
            <a:endParaRPr lang="fr-FR"/>
          </a:p>
        </p:txBody>
      </p:sp>
      <p:sp>
        <p:nvSpPr>
          <p:cNvPr id="5" name="Espace réservé du pied de page 4">
            <a:extLst>
              <a:ext uri="{FF2B5EF4-FFF2-40B4-BE49-F238E27FC236}">
                <a16:creationId xmlns:a16="http://schemas.microsoft.com/office/drawing/2014/main" id="{58449023-B766-49F8-B65E-F8BF0496EE04}"/>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endParaRPr lang="fr-FR"/>
          </a:p>
        </p:txBody>
      </p:sp>
      <p:sp>
        <p:nvSpPr>
          <p:cNvPr id="6" name="Espace réservé du numéro de diapositive 5">
            <a:extLst>
              <a:ext uri="{FF2B5EF4-FFF2-40B4-BE49-F238E27FC236}">
                <a16:creationId xmlns:a16="http://schemas.microsoft.com/office/drawing/2014/main" id="{B97D96DD-51FC-494B-9692-30A340806699}"/>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4A2DCD26-A4BC-4D1E-8304-9B83655A02E2}"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ctr" defTabSz="914400" rtl="0" fontAlgn="auto" hangingPunct="1">
        <a:lnSpc>
          <a:spcPct val="100000"/>
        </a:lnSpc>
        <a:spcBef>
          <a:spcPts val="0"/>
        </a:spcBef>
        <a:spcAft>
          <a:spcPts val="0"/>
        </a:spcAft>
        <a:buNone/>
        <a:tabLst/>
        <a:defRPr lang="fr-FR"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fr-FR"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9AFD7A-13FC-4C51-A521-777296D5CE49}"/>
              </a:ext>
            </a:extLst>
          </p:cNvPr>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normAutofit/>
          </a:bodyPr>
          <a:lstStyle/>
          <a:p>
            <a:pPr lvl="0"/>
            <a:r>
              <a:rPr lang="fr-FR"/>
              <a:t>Cliquez pour modifier le style du titre</a:t>
            </a:r>
          </a:p>
        </p:txBody>
      </p:sp>
      <p:sp>
        <p:nvSpPr>
          <p:cNvPr id="3" name="Espace réservé du texte 2">
            <a:extLst>
              <a:ext uri="{FF2B5EF4-FFF2-40B4-BE49-F238E27FC236}">
                <a16:creationId xmlns:a16="http://schemas.microsoft.com/office/drawing/2014/main" id="{E8308F0C-B7E8-4131-A523-BC616D110ECE}"/>
              </a:ext>
            </a:extLst>
          </p:cNvPr>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7B21CB-E0A4-441E-AA13-F94075573618}"/>
              </a:ext>
            </a:extLst>
          </p:cNvPr>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CA3D988D-D80B-4EF5-9B10-6DCA81B1EC89}" type="datetime1">
              <a:rPr lang="fr-FR"/>
              <a:pPr lvl="0"/>
              <a:t>10/06/2024</a:t>
            </a:fld>
            <a:endParaRPr lang="fr-FR"/>
          </a:p>
        </p:txBody>
      </p:sp>
      <p:sp>
        <p:nvSpPr>
          <p:cNvPr id="5" name="Espace réservé du pied de page 4">
            <a:extLst>
              <a:ext uri="{FF2B5EF4-FFF2-40B4-BE49-F238E27FC236}">
                <a16:creationId xmlns:a16="http://schemas.microsoft.com/office/drawing/2014/main" id="{94596EC6-472D-4D8D-9BD3-15F4970119E8}"/>
              </a:ext>
            </a:extLst>
          </p:cNvPr>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endParaRPr lang="fr-FR"/>
          </a:p>
        </p:txBody>
      </p:sp>
      <p:sp>
        <p:nvSpPr>
          <p:cNvPr id="6" name="Espace réservé du numéro de diapositive 5">
            <a:extLst>
              <a:ext uri="{FF2B5EF4-FFF2-40B4-BE49-F238E27FC236}">
                <a16:creationId xmlns:a16="http://schemas.microsoft.com/office/drawing/2014/main" id="{D23F1BEF-9F8F-492B-AC00-7C95F1A1675E}"/>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a:defRPr>
            </a:lvl1pPr>
          </a:lstStyle>
          <a:p>
            <a:pPr lvl="0"/>
            <a:fld id="{40EF8760-1D0D-4311-A0A6-D4505AE48713}" type="slidenum">
              <a:t>‹N°›</a:t>
            </a:fld>
            <a:endParaRPr lang="fr-F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marL="0" marR="0" lvl="0" indent="0" algn="ctr" defTabSz="914400" rtl="0" fontAlgn="auto" hangingPunct="1">
        <a:lnSpc>
          <a:spcPct val="100000"/>
        </a:lnSpc>
        <a:spcBef>
          <a:spcPts val="0"/>
        </a:spcBef>
        <a:spcAft>
          <a:spcPts val="0"/>
        </a:spcAft>
        <a:buNone/>
        <a:tabLst/>
        <a:defRPr lang="fr-FR"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fr-FR"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video" Target="../media/media1.mp4"/><Relationship Id="rId16" Type="http://schemas.openxmlformats.org/officeDocument/2006/relationships/image" Target="../media/image35.jpg"/><Relationship Id="rId20" Type="http://schemas.openxmlformats.org/officeDocument/2006/relationships/image" Target="../media/image39.png"/><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g"/><Relationship Id="rId15" Type="http://schemas.openxmlformats.org/officeDocument/2006/relationships/image" Target="../media/image34.jp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notesSlide" Target="../notesSlides/notesSlide1.xml"/><Relationship Id="rId9" Type="http://schemas.openxmlformats.org/officeDocument/2006/relationships/image" Target="../media/image28.svg"/><Relationship Id="rId14" Type="http://schemas.openxmlformats.org/officeDocument/2006/relationships/image" Target="../media/image33.sv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hb-hautsdefrance.com/wp-content/uploads/2024/06/PPT-COM-AG-2024.pptx"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52.jp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55.jpg"/></Relationships>
</file>

<file path=ppt/slides/_rels/slide5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5.xml"/><Relationship Id="rId5" Type="http://schemas.openxmlformats.org/officeDocument/2006/relationships/image" Target="../media/image72.pn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image" Target="../media/image73.png"/><Relationship Id="rId1" Type="http://schemas.openxmlformats.org/officeDocument/2006/relationships/slideLayout" Target="../slideLayouts/slideLayout24.xml"/><Relationship Id="rId6" Type="http://schemas.openxmlformats.org/officeDocument/2006/relationships/image" Target="../media/image77.jp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g"/><Relationship Id="rId9"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8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3.png"/><Relationship Id="rId5" Type="http://schemas.openxmlformats.org/officeDocument/2006/relationships/image" Target="../media/image67.png"/><Relationship Id="rId4" Type="http://schemas.openxmlformats.org/officeDocument/2006/relationships/notesSlide" Target="../notesSlides/notesSlide5.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hyperlink" Target="mailto:5700000.formation@ffhandball.net" TargetMode="Externa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4.jpg"/><Relationship Id="rId7" Type="http://schemas.openxmlformats.org/officeDocument/2006/relationships/image" Target="../media/image90.svg"/><Relationship Id="rId12"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hyperlink" Target="https://www.youtube.com/watch?v=qwKJTrRkdvE" TargetMode="External"/><Relationship Id="rId5" Type="http://schemas.openxmlformats.org/officeDocument/2006/relationships/image" Target="../media/image26.svg"/><Relationship Id="rId10" Type="http://schemas.openxmlformats.org/officeDocument/2006/relationships/image" Target="../media/image93.png"/><Relationship Id="rId4" Type="http://schemas.openxmlformats.org/officeDocument/2006/relationships/image" Target="../media/image25.png"/><Relationship Id="rId9" Type="http://schemas.openxmlformats.org/officeDocument/2006/relationships/image" Target="../media/image92.svg"/></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blipFill>
          <a:blip r:embed="rId2"/>
          <a:tile sx="100000" sy="100000" algn="tl"/>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16E61-4768-4215-920B-55EB36893F73}"/>
              </a:ext>
            </a:extLst>
          </p:cNvPr>
          <p:cNvSpPr txBox="1">
            <a:spLocks noGrp="1"/>
          </p:cNvSpPr>
          <p:nvPr>
            <p:ph type="ctrTitle"/>
          </p:nvPr>
        </p:nvSpPr>
        <p:spPr>
          <a:xfrm>
            <a:off x="3275856" y="2564901"/>
            <a:ext cx="5472610" cy="1470026"/>
          </a:xfrm>
        </p:spPr>
        <p:txBody>
          <a:bodyPr/>
          <a:lstStyle/>
          <a:p>
            <a:pPr lvl="0"/>
            <a:r>
              <a:rPr lang="fr-FR" sz="3600">
                <a:solidFill>
                  <a:srgbClr val="003C74"/>
                </a:solidFill>
                <a:latin typeface="Roboto Black" pitchFamily="2"/>
                <a:ea typeface="Roboto Black" pitchFamily="2"/>
              </a:rPr>
              <a:t>Bienvenue à l’Assemblée Générale Ordinaire 2024</a:t>
            </a:r>
          </a:p>
        </p:txBody>
      </p:sp>
      <p:sp>
        <p:nvSpPr>
          <p:cNvPr id="3" name="Sous-titre 2">
            <a:extLst>
              <a:ext uri="{FF2B5EF4-FFF2-40B4-BE49-F238E27FC236}">
                <a16:creationId xmlns:a16="http://schemas.microsoft.com/office/drawing/2014/main" id="{1B8B67E6-F651-4C13-96D5-C37EE9B2848B}"/>
              </a:ext>
            </a:extLst>
          </p:cNvPr>
          <p:cNvSpPr txBox="1">
            <a:spLocks noGrp="1"/>
          </p:cNvSpPr>
          <p:nvPr>
            <p:ph type="subTitle" idx="1"/>
          </p:nvPr>
        </p:nvSpPr>
        <p:spPr>
          <a:xfrm>
            <a:off x="3063139" y="4581125"/>
            <a:ext cx="6048673" cy="1752603"/>
          </a:xfrm>
        </p:spPr>
        <p:txBody>
          <a:bodyPr/>
          <a:lstStyle/>
          <a:p>
            <a:pPr lvl="0"/>
            <a:r>
              <a:rPr lang="fr-FR">
                <a:solidFill>
                  <a:srgbClr val="003C74"/>
                </a:solidFill>
                <a:latin typeface="Roboto Light" pitchFamily="2"/>
              </a:rPr>
              <a:t>Stadium</a:t>
            </a:r>
          </a:p>
          <a:p>
            <a:pPr lvl="0"/>
            <a:r>
              <a:rPr lang="fr-FR">
                <a:solidFill>
                  <a:srgbClr val="003C74"/>
                </a:solidFill>
                <a:latin typeface="Roboto Light" pitchFamily="2"/>
              </a:rPr>
              <a:t>Villeneuve d’Ascq</a:t>
            </a:r>
          </a:p>
        </p:txBody>
      </p:sp>
      <p:pic>
        <p:nvPicPr>
          <p:cNvPr id="4" name="Picture 6" descr="C:\Users\user\Pictures\HAUTS DE FRANCE\FOND BLANC\01_QUADRI\FFHB_LOGO_LIGUE_HAUTS_DE_FRANCE_FD_BL_Q.png">
            <a:extLst>
              <a:ext uri="{FF2B5EF4-FFF2-40B4-BE49-F238E27FC236}">
                <a16:creationId xmlns:a16="http://schemas.microsoft.com/office/drawing/2014/main" id="{231D3472-C186-4BED-A2C5-7C8253F553C6}"/>
              </a:ext>
            </a:extLst>
          </p:cNvPr>
          <p:cNvPicPr>
            <a:picLocks noChangeAspect="1"/>
          </p:cNvPicPr>
          <p:nvPr/>
        </p:nvPicPr>
        <p:blipFill>
          <a:blip r:embed="rId3"/>
          <a:srcRect/>
          <a:stretch>
            <a:fillRect/>
          </a:stretch>
        </p:blipFill>
        <p:spPr>
          <a:xfrm>
            <a:off x="4067946" y="307110"/>
            <a:ext cx="4824538" cy="1373035"/>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8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5B6F32-B98E-4546-9464-0D37A7AE07E3}"/>
              </a:ext>
            </a:extLst>
          </p:cNvPr>
          <p:cNvSpPr txBox="1">
            <a:spLocks noGrp="1"/>
          </p:cNvSpPr>
          <p:nvPr>
            <p:ph type="title"/>
          </p:nvPr>
        </p:nvSpPr>
        <p:spPr>
          <a:xfrm>
            <a:off x="457200" y="2286000"/>
            <a:ext cx="8229600" cy="1143000"/>
          </a:xfrm>
        </p:spPr>
        <p:txBody>
          <a:bodyPr/>
          <a:lstStyle/>
          <a:p>
            <a:pPr lvl="0"/>
            <a:r>
              <a:rPr lang="fr-FR" sz="3600" u="sng">
                <a:solidFill>
                  <a:srgbClr val="003C74"/>
                </a:solidFill>
                <a:effectLst>
                  <a:outerShdw dist="38096" dir="2700000">
                    <a:srgbClr val="000000"/>
                  </a:outerShdw>
                </a:effectLst>
                <a:latin typeface="Roboto Medium" pitchFamily="2"/>
                <a:ea typeface="Roboto Medium" pitchFamily="2"/>
              </a:rPr>
              <a:t>Rapport du commissaire aux comptes</a:t>
            </a:r>
          </a:p>
        </p:txBody>
      </p:sp>
      <p:pic>
        <p:nvPicPr>
          <p:cNvPr id="3" name="Picture 6" descr="C:\Users\user\Pictures\HAUTS DE FRANCE\FOND BLANC\01_QUADRI\FFHB_LOGO_LIGUE_HAUTS_DE_FRANCE_FD_BL_Q.png">
            <a:extLst>
              <a:ext uri="{FF2B5EF4-FFF2-40B4-BE49-F238E27FC236}">
                <a16:creationId xmlns:a16="http://schemas.microsoft.com/office/drawing/2014/main" id="{11BEEA28-F939-4300-A3CF-2E62977DF577}"/>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7E0FF42D-A4D6-4564-93EB-45DD4A2D7B99}"/>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Titre 1">
            <a:extLst>
              <a:ext uri="{FF2B5EF4-FFF2-40B4-BE49-F238E27FC236}">
                <a16:creationId xmlns:a16="http://schemas.microsoft.com/office/drawing/2014/main" id="{3871E7E9-D7BE-46C1-BC2D-65F3942DAAEC}"/>
              </a:ext>
            </a:extLst>
          </p:cNvPr>
          <p:cNvSpPr txBox="1">
            <a:spLocks noGrp="1"/>
          </p:cNvSpPr>
          <p:nvPr>
            <p:ph type="title"/>
          </p:nvPr>
        </p:nvSpPr>
        <p:spPr>
          <a:xfrm>
            <a:off x="457200" y="2857500"/>
            <a:ext cx="8229600" cy="1143000"/>
          </a:xfrm>
        </p:spPr>
        <p:txBody>
          <a:bodyPr/>
          <a:lstStyle/>
          <a:p>
            <a:pPr lvl="0"/>
            <a:r>
              <a:rPr lang="fr-FR" sz="4000" b="1">
                <a:solidFill>
                  <a:srgbClr val="003C74"/>
                </a:solidFill>
                <a:latin typeface="Roboto Medium" pitchFamily="2"/>
                <a:ea typeface="Roboto Medium" pitchFamily="2"/>
              </a:rPr>
              <a:t>Bilan et Compte de Résultats 2023</a:t>
            </a:r>
          </a:p>
        </p:txBody>
      </p:sp>
      <p:sp>
        <p:nvSpPr>
          <p:cNvPr id="4" name="ZoneTexte 3">
            <a:extLst>
              <a:ext uri="{FF2B5EF4-FFF2-40B4-BE49-F238E27FC236}">
                <a16:creationId xmlns:a16="http://schemas.microsoft.com/office/drawing/2014/main" id="{B627FE5F-682B-4830-AD70-63C6047607F0}"/>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34">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DD2A0DCF-8B92-4DD1-B7DD-11ACD9438D3B}"/>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Titre 1">
            <a:extLst>
              <a:ext uri="{FF2B5EF4-FFF2-40B4-BE49-F238E27FC236}">
                <a16:creationId xmlns:a16="http://schemas.microsoft.com/office/drawing/2014/main" id="{C0BA97B6-9164-405F-B57E-11CDBF527968}"/>
              </a:ext>
            </a:extLst>
          </p:cNvPr>
          <p:cNvSpPr txBox="1">
            <a:spLocks noGrp="1"/>
          </p:cNvSpPr>
          <p:nvPr>
            <p:ph type="title"/>
          </p:nvPr>
        </p:nvSpPr>
        <p:spPr>
          <a:xfrm>
            <a:off x="457200" y="2857500"/>
            <a:ext cx="8229600" cy="1143000"/>
          </a:xfrm>
        </p:spPr>
        <p:txBody>
          <a:bodyPr/>
          <a:lstStyle/>
          <a:p>
            <a:pPr lvl="0"/>
            <a:r>
              <a:rPr lang="fr-FR" sz="3200" b="1">
                <a:solidFill>
                  <a:srgbClr val="003C74"/>
                </a:solidFill>
                <a:latin typeface="Roboto Medium" pitchFamily="2"/>
                <a:ea typeface="Roboto Medium" pitchFamily="2"/>
              </a:rPr>
              <a:t>Proposition d’affecter le solde 2023 sur le report à nouveau</a:t>
            </a:r>
          </a:p>
        </p:txBody>
      </p:sp>
      <p:sp>
        <p:nvSpPr>
          <p:cNvPr id="4" name="ZoneTexte 3">
            <a:extLst>
              <a:ext uri="{FF2B5EF4-FFF2-40B4-BE49-F238E27FC236}">
                <a16:creationId xmlns:a16="http://schemas.microsoft.com/office/drawing/2014/main" id="{406EF50B-26FB-4451-BAA9-F748A69ECD34}"/>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6FD8B-BB9C-4451-80EB-257EDA9AAA1D}"/>
              </a:ext>
            </a:extLst>
          </p:cNvPr>
          <p:cNvSpPr txBox="1">
            <a:spLocks noGrp="1"/>
          </p:cNvSpPr>
          <p:nvPr>
            <p:ph type="title"/>
          </p:nvPr>
        </p:nvSpPr>
        <p:spPr/>
        <p:txBody>
          <a:bodyPr/>
          <a:lstStyle/>
          <a:p>
            <a:pPr lvl="0"/>
            <a:r>
              <a:rPr lang="fr-FR" u="sng">
                <a:solidFill>
                  <a:srgbClr val="003C74"/>
                </a:solidFill>
                <a:effectLst>
                  <a:outerShdw dist="38096" dir="2700000">
                    <a:srgbClr val="000000"/>
                  </a:outerShdw>
                </a:effectLst>
                <a:latin typeface="Roboto Medium" pitchFamily="2"/>
                <a:ea typeface="Roboto Medium" pitchFamily="2"/>
              </a:rPr>
              <a:t>Le Prévisionnel 2024</a:t>
            </a:r>
          </a:p>
        </p:txBody>
      </p:sp>
      <p:pic>
        <p:nvPicPr>
          <p:cNvPr id="3" name="Picture 6" descr="C:\Users\user\Pictures\HAUTS DE FRANCE\FOND BLANC\01_QUADRI\FFHB_LOGO_LIGUE_HAUTS_DE_FRANCE_FD_BL_Q.png">
            <a:extLst>
              <a:ext uri="{FF2B5EF4-FFF2-40B4-BE49-F238E27FC236}">
                <a16:creationId xmlns:a16="http://schemas.microsoft.com/office/drawing/2014/main" id="{B7256EE9-8038-45DB-8FCF-3CA8D517CCE9}"/>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Espace réservé du contenu 2">
            <a:extLst>
              <a:ext uri="{FF2B5EF4-FFF2-40B4-BE49-F238E27FC236}">
                <a16:creationId xmlns:a16="http://schemas.microsoft.com/office/drawing/2014/main" id="{FC826C94-3321-4175-ADC0-DBA3975B3C24}"/>
              </a:ext>
            </a:extLst>
          </p:cNvPr>
          <p:cNvSpPr txBox="1">
            <a:spLocks noGrp="1"/>
          </p:cNvSpPr>
          <p:nvPr>
            <p:ph idx="1"/>
          </p:nvPr>
        </p:nvSpPr>
        <p:spPr>
          <a:xfrm>
            <a:off x="257586" y="1832421"/>
            <a:ext cx="8628827" cy="4002767"/>
          </a:xfrm>
          <a:solidFill>
            <a:srgbClr val="FFFFFF"/>
          </a:solidFill>
        </p:spPr>
        <p:txBody>
          <a:bodyPr/>
          <a:lstStyle/>
          <a:p>
            <a:pPr lvl="0"/>
            <a:r>
              <a:rPr lang="fr-FR" sz="2000">
                <a:solidFill>
                  <a:srgbClr val="002060"/>
                </a:solidFill>
                <a:latin typeface="Roboto" pitchFamily="2"/>
                <a:ea typeface="Roboto" pitchFamily="2"/>
              </a:rPr>
              <a:t>Poursuite de l’accroissement du nombre des licenciés </a:t>
            </a:r>
          </a:p>
          <a:p>
            <a:pPr lvl="0"/>
            <a:r>
              <a:rPr lang="fr-FR" sz="2000">
                <a:solidFill>
                  <a:srgbClr val="002060"/>
                </a:solidFill>
                <a:latin typeface="Roboto" pitchFamily="2"/>
                <a:ea typeface="Roboto" pitchFamily="2"/>
              </a:rPr>
              <a:t>Maintien sans augmentation des prix Ligue </a:t>
            </a:r>
          </a:p>
          <a:p>
            <a:pPr lvl="0"/>
            <a:r>
              <a:rPr lang="fr-FR" sz="2000">
                <a:solidFill>
                  <a:srgbClr val="002060"/>
                </a:solidFill>
                <a:latin typeface="Roboto" pitchFamily="2"/>
                <a:ea typeface="Roboto" pitchFamily="2"/>
              </a:rPr>
              <a:t>Octroi de licences gratuites (part Ligue) pour tous les nouveaux dirigeants non licenciés l’année précédente </a:t>
            </a:r>
          </a:p>
          <a:p>
            <a:pPr lvl="0"/>
            <a:r>
              <a:rPr lang="fr-FR" sz="2000">
                <a:solidFill>
                  <a:srgbClr val="002060"/>
                </a:solidFill>
                <a:latin typeface="Roboto" pitchFamily="2"/>
                <a:ea typeface="Roboto" pitchFamily="2"/>
              </a:rPr>
              <a:t>En cas d’accroissement du nombre des licenciés d’un club, le % correspondant à cet accroissement viendra en diminution du prix (part Ligue) des nouvelles licences jeunes, de baby hand à -16 ans, de la saison sportive. Cette remise interviendra en fin de saison. </a:t>
            </a:r>
          </a:p>
          <a:p>
            <a:pPr lvl="0"/>
            <a:r>
              <a:rPr lang="fr-FR" sz="2000">
                <a:solidFill>
                  <a:srgbClr val="002060"/>
                </a:solidFill>
                <a:latin typeface="Roboto" pitchFamily="2"/>
                <a:ea typeface="Roboto" pitchFamily="2"/>
              </a:rPr>
              <a:t>Octroi de récompenses CMCD ainsi que décidé en AG Ligue 2023. Ce montant représente 6 300 € à investir en formation de dirigeants auprès de l’ITFE.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0655B9-36AF-4060-8B43-D968F1A5926A}"/>
              </a:ext>
            </a:extLst>
          </p:cNvPr>
          <p:cNvSpPr txBox="1">
            <a:spLocks noGrp="1"/>
          </p:cNvSpPr>
          <p:nvPr>
            <p:ph type="title"/>
          </p:nvPr>
        </p:nvSpPr>
        <p:spPr/>
        <p:txBody>
          <a:bodyPr/>
          <a:lstStyle/>
          <a:p>
            <a:pPr lvl="0"/>
            <a:r>
              <a:rPr lang="fr-FR" u="sng">
                <a:solidFill>
                  <a:srgbClr val="003C74"/>
                </a:solidFill>
                <a:effectLst>
                  <a:outerShdw dist="38096" dir="2700000">
                    <a:srgbClr val="000000"/>
                  </a:outerShdw>
                </a:effectLst>
                <a:latin typeface="Roboto Medium" pitchFamily="2"/>
                <a:ea typeface="Roboto Medium" pitchFamily="2"/>
              </a:rPr>
              <a:t>Le Prévisionnel 2024</a:t>
            </a:r>
          </a:p>
        </p:txBody>
      </p:sp>
      <p:pic>
        <p:nvPicPr>
          <p:cNvPr id="3" name="Picture 6" descr="C:\Users\user\Pictures\HAUTS DE FRANCE\FOND BLANC\01_QUADRI\FFHB_LOGO_LIGUE_HAUTS_DE_FRANCE_FD_BL_Q.png">
            <a:extLst>
              <a:ext uri="{FF2B5EF4-FFF2-40B4-BE49-F238E27FC236}">
                <a16:creationId xmlns:a16="http://schemas.microsoft.com/office/drawing/2014/main" id="{5875C373-2B52-4943-BBFA-3C29A75B5AC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Espace réservé du contenu 2">
            <a:extLst>
              <a:ext uri="{FF2B5EF4-FFF2-40B4-BE49-F238E27FC236}">
                <a16:creationId xmlns:a16="http://schemas.microsoft.com/office/drawing/2014/main" id="{0B09F68D-2530-4B7B-B6F1-5C7E6180A244}"/>
              </a:ext>
            </a:extLst>
          </p:cNvPr>
          <p:cNvSpPr txBox="1">
            <a:spLocks noGrp="1"/>
          </p:cNvSpPr>
          <p:nvPr>
            <p:ph idx="1"/>
          </p:nvPr>
        </p:nvSpPr>
        <p:spPr>
          <a:xfrm>
            <a:off x="257586" y="1832421"/>
            <a:ext cx="8628827" cy="2437918"/>
          </a:xfrm>
          <a:solidFill>
            <a:srgbClr val="FFFFFF"/>
          </a:solidFill>
        </p:spPr>
        <p:txBody>
          <a:bodyPr/>
          <a:lstStyle/>
          <a:p>
            <a:pPr marL="0" lvl="0" indent="0">
              <a:buNone/>
            </a:pPr>
            <a:r>
              <a:rPr lang="fr-FR" sz="2000">
                <a:solidFill>
                  <a:srgbClr val="002060"/>
                </a:solidFill>
                <a:latin typeface="Roboto" pitchFamily="2"/>
                <a:ea typeface="Roboto" pitchFamily="2"/>
              </a:rPr>
              <a:t>Quelques éléments financiers impactant ce budget</a:t>
            </a:r>
          </a:p>
          <a:p>
            <a:pPr lvl="0"/>
            <a:r>
              <a:rPr lang="fr-FR" sz="2000">
                <a:solidFill>
                  <a:srgbClr val="002060"/>
                </a:solidFill>
                <a:latin typeface="Roboto" pitchFamily="2"/>
                <a:ea typeface="Roboto" pitchFamily="2"/>
              </a:rPr>
              <a:t>La vente, le 26 Mars, en l’étude de Maître Béatrice Lecomte-Lecoustre, notaire à Villers-Bretonneux, de l’ancien siège de la Ligue de Picardie, sis à Saint Martin Longueau, au prix de 147 500 €</a:t>
            </a:r>
          </a:p>
          <a:p>
            <a:pPr lvl="0"/>
            <a:r>
              <a:rPr lang="fr-FR" sz="2000">
                <a:solidFill>
                  <a:srgbClr val="002060"/>
                </a:solidFill>
                <a:latin typeface="Roboto" pitchFamily="2"/>
                <a:ea typeface="Roboto" pitchFamily="2"/>
              </a:rPr>
              <a:t>Les phases finales du Hand Ball des Jeux Olympiques</a:t>
            </a:r>
          </a:p>
          <a:p>
            <a:pPr lvl="0"/>
            <a:r>
              <a:rPr lang="fr-FR" sz="2000">
                <a:solidFill>
                  <a:srgbClr val="002060"/>
                </a:solidFill>
                <a:latin typeface="Roboto" pitchFamily="2"/>
                <a:ea typeface="Roboto" pitchFamily="2"/>
              </a:rPr>
              <a:t>La baisse des subventions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781322A7-76E0-4F7A-A39B-AC12B1956950}"/>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Rectangle 10">
            <a:extLst>
              <a:ext uri="{FF2B5EF4-FFF2-40B4-BE49-F238E27FC236}">
                <a16:creationId xmlns:a16="http://schemas.microsoft.com/office/drawing/2014/main" id="{6B080928-B63B-453E-A23F-0FC1BFE27636}"/>
              </a:ext>
            </a:extLst>
          </p:cNvPr>
          <p:cNvSpPr/>
          <p:nvPr/>
        </p:nvSpPr>
        <p:spPr>
          <a:xfrm>
            <a:off x="6300188" y="908721"/>
            <a:ext cx="2520278" cy="43204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F1B1FF9E-FD26-4D89-8FDF-4423CC54413E}"/>
              </a:ext>
            </a:extLst>
          </p:cNvPr>
          <p:cNvSpPr txBox="1">
            <a:spLocks noGrp="1"/>
          </p:cNvSpPr>
          <p:nvPr>
            <p:ph type="title"/>
          </p:nvPr>
        </p:nvSpPr>
        <p:spPr>
          <a:xfrm>
            <a:off x="457200" y="2857500"/>
            <a:ext cx="8229600" cy="1143000"/>
          </a:xfrm>
        </p:spPr>
        <p:txBody>
          <a:bodyPr/>
          <a:lstStyle/>
          <a:p>
            <a:pPr lvl="0"/>
            <a:r>
              <a:rPr lang="fr-FR" b="1">
                <a:solidFill>
                  <a:srgbClr val="003C74"/>
                </a:solidFill>
                <a:latin typeface="Roboto Medium" pitchFamily="2"/>
                <a:ea typeface="Roboto Medium" pitchFamily="2"/>
              </a:rPr>
              <a:t>Budget prévisionnel 2024</a:t>
            </a:r>
          </a:p>
        </p:txBody>
      </p:sp>
      <p:sp>
        <p:nvSpPr>
          <p:cNvPr id="5" name="ZoneTexte 5">
            <a:extLst>
              <a:ext uri="{FF2B5EF4-FFF2-40B4-BE49-F238E27FC236}">
                <a16:creationId xmlns:a16="http://schemas.microsoft.com/office/drawing/2014/main" id="{7A757B3B-A4D3-4A5C-8A25-94F37F5EB59A}"/>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4D719-3FC8-415D-A6E0-FD90ECD87E74}"/>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Commission d’Organisation des Compétitions</a:t>
            </a:r>
          </a:p>
        </p:txBody>
      </p:sp>
      <p:pic>
        <p:nvPicPr>
          <p:cNvPr id="3" name="Picture 6" descr="C:\Users\user\Pictures\HAUTS DE FRANCE\FOND BLANC\01_QUADRI\FFHB_LOGO_LIGUE_HAUTS_DE_FRANCE_FD_BL_Q.png">
            <a:extLst>
              <a:ext uri="{FF2B5EF4-FFF2-40B4-BE49-F238E27FC236}">
                <a16:creationId xmlns:a16="http://schemas.microsoft.com/office/drawing/2014/main" id="{5F16F98C-030B-46EB-B649-6B4789226C9B}"/>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5796F85F-9BB5-408A-8F6E-7E806552A6AB}"/>
              </a:ext>
            </a:extLst>
          </p:cNvPr>
          <p:cNvSpPr txBox="1"/>
          <p:nvPr/>
        </p:nvSpPr>
        <p:spPr>
          <a:xfrm>
            <a:off x="1943703" y="2644170"/>
            <a:ext cx="5256583"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Véronique Carrière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Présidente de la Commission d’Organisation des Compétitions</a:t>
            </a:r>
          </a:p>
        </p:txBody>
      </p:sp>
      <p:pic>
        <p:nvPicPr>
          <p:cNvPr id="5" name="Image 6">
            <a:extLst>
              <a:ext uri="{FF2B5EF4-FFF2-40B4-BE49-F238E27FC236}">
                <a16:creationId xmlns:a16="http://schemas.microsoft.com/office/drawing/2014/main" id="{9BB1E735-4F0F-4FFD-872A-D15AC882FE53}"/>
              </a:ext>
            </a:extLst>
          </p:cNvPr>
          <p:cNvPicPr>
            <a:picLocks noChangeAspect="1"/>
          </p:cNvPicPr>
          <p:nvPr/>
        </p:nvPicPr>
        <p:blipFill>
          <a:blip r:embed="rId3"/>
          <a:stretch>
            <a:fillRect/>
          </a:stretch>
        </p:blipFill>
        <p:spPr>
          <a:xfrm>
            <a:off x="6532775" y="1361413"/>
            <a:ext cx="2375556" cy="867637"/>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BBECF8AE-448A-496E-8403-CDB66215B55C}"/>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Titre 1">
            <a:extLst>
              <a:ext uri="{FF2B5EF4-FFF2-40B4-BE49-F238E27FC236}">
                <a16:creationId xmlns:a16="http://schemas.microsoft.com/office/drawing/2014/main" id="{47C1011D-BA2E-49D4-B68B-3D3071DFC96A}"/>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Commission d’Organisation des Compétitions</a:t>
            </a:r>
          </a:p>
        </p:txBody>
      </p:sp>
      <p:sp>
        <p:nvSpPr>
          <p:cNvPr id="4" name="Rectangle 6">
            <a:extLst>
              <a:ext uri="{FF2B5EF4-FFF2-40B4-BE49-F238E27FC236}">
                <a16:creationId xmlns:a16="http://schemas.microsoft.com/office/drawing/2014/main" id="{0B401A11-D09F-4460-81AA-C4843F820BC0}"/>
              </a:ext>
            </a:extLst>
          </p:cNvPr>
          <p:cNvSpPr/>
          <p:nvPr/>
        </p:nvSpPr>
        <p:spPr>
          <a:xfrm>
            <a:off x="51846" y="1417640"/>
            <a:ext cx="7259540" cy="1600437"/>
          </a:xfrm>
          <a:prstGeom prst="rect">
            <a:avLst/>
          </a:prstGeom>
          <a:noFill/>
          <a:ln cap="flat">
            <a:noFill/>
            <a:prstDash val="solid"/>
          </a:ln>
        </p:spPr>
        <p:txBody>
          <a:bodyPr vert="horz" wrap="squar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0" cap="none" spc="0" baseline="0">
                <a:solidFill>
                  <a:srgbClr val="002060"/>
                </a:solidFill>
                <a:uFillTx/>
                <a:latin typeface="Roboto" pitchFamily="2"/>
                <a:ea typeface="Roboto" pitchFamily="2"/>
              </a:rPr>
              <a:t>Membres de la commission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CARRIERE Véronique – Présidente / COLOMBO Régis – Membre COC 59 /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DAWINT Denis – Président Comité 02 / DESMET Jean-Luc – Président COC 62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GUILLUY Eric – Président COC 59 / HAUTBOUT Michel – Membre COC 80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JACOILLOT Victor – Président COC 80 / LOMINET Isabelle – Membre CD ligue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Martinez Stéphane – Président COC 60 / PETIT-DEWULF Emilie – Présidente COC 02</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RAPPORT COC LIGUE DES HAUTS DE FRANCE</a:t>
            </a:r>
          </a:p>
        </p:txBody>
      </p:sp>
      <p:pic>
        <p:nvPicPr>
          <p:cNvPr id="5" name="Image 8">
            <a:extLst>
              <a:ext uri="{FF2B5EF4-FFF2-40B4-BE49-F238E27FC236}">
                <a16:creationId xmlns:a16="http://schemas.microsoft.com/office/drawing/2014/main" id="{413DECA3-9A71-4698-933C-889819840029}"/>
              </a:ext>
            </a:extLst>
          </p:cNvPr>
          <p:cNvPicPr>
            <a:picLocks noChangeAspect="1"/>
          </p:cNvPicPr>
          <p:nvPr/>
        </p:nvPicPr>
        <p:blipFill>
          <a:blip r:embed="rId3"/>
          <a:stretch>
            <a:fillRect/>
          </a:stretch>
        </p:blipFill>
        <p:spPr>
          <a:xfrm>
            <a:off x="4450238" y="3222885"/>
            <a:ext cx="4590964" cy="2860032"/>
          </a:xfrm>
          <a:prstGeom prst="rect">
            <a:avLst/>
          </a:prstGeom>
          <a:noFill/>
          <a:ln cap="flat">
            <a:noFill/>
          </a:ln>
          <a:effectLst>
            <a:outerShdw dist="139699" dir="2700000" algn="tl">
              <a:srgbClr val="333333">
                <a:alpha val="65000"/>
              </a:srgbClr>
            </a:outerShdw>
          </a:effectLst>
        </p:spPr>
      </p:pic>
      <p:sp>
        <p:nvSpPr>
          <p:cNvPr id="6" name="Rectangle 10">
            <a:extLst>
              <a:ext uri="{FF2B5EF4-FFF2-40B4-BE49-F238E27FC236}">
                <a16:creationId xmlns:a16="http://schemas.microsoft.com/office/drawing/2014/main" id="{37BF3D93-E155-43F9-AB9A-D790A55A4EFA}"/>
              </a:ext>
            </a:extLst>
          </p:cNvPr>
          <p:cNvSpPr/>
          <p:nvPr/>
        </p:nvSpPr>
        <p:spPr>
          <a:xfrm>
            <a:off x="102796" y="3314069"/>
            <a:ext cx="4205252" cy="2677655"/>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A l’heure où je rédige mon rapport les championnats ne sont pas terminés. Il reste deux journées dans toutes les catégories, 25-26 mai 2024 et 01-02 juin 2024.</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0" cap="none" spc="0" baseline="0">
              <a:solidFill>
                <a:srgbClr val="002060"/>
              </a:solidFill>
              <a:uFillTx/>
              <a:latin typeface="Roboto" pitchFamily="2"/>
              <a:ea typeface="Roboto" pitchFamily="2"/>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0" cap="none" spc="0" baseline="0">
                <a:solidFill>
                  <a:srgbClr val="002060"/>
                </a:solidFill>
                <a:uFillTx/>
                <a:latin typeface="Roboto" pitchFamily="2"/>
                <a:ea typeface="Roboto" pitchFamily="2"/>
              </a:rPr>
              <a:t>La saison s’est bien déroulée malgré tout nous avons eu beaucoup trop de forfaits et de pénalités. Beaucoup trop de demandes de report sont constatées et bien souvent pour des raisons futiles, heureusement que nous pouvons compter sur l’entente entre les clubs pour se mettre d’accord.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FD45CE-530C-49F0-BE25-0F62E4125F67}"/>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Commission d’Organisation des Compétitions</a:t>
            </a:r>
          </a:p>
        </p:txBody>
      </p:sp>
      <p:pic>
        <p:nvPicPr>
          <p:cNvPr id="3" name="Picture 6" descr="C:\Users\user\Pictures\HAUTS DE FRANCE\FOND BLANC\01_QUADRI\FFHB_LOGO_LIGUE_HAUTS_DE_FRANCE_FD_BL_Q.png">
            <a:extLst>
              <a:ext uri="{FF2B5EF4-FFF2-40B4-BE49-F238E27FC236}">
                <a16:creationId xmlns:a16="http://schemas.microsoft.com/office/drawing/2014/main" id="{2B67E8D0-E697-4A13-A4B0-6755E05D7B54}"/>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ED8FA77E-C0F0-4E15-8E84-41FA11CD0A06}"/>
              </a:ext>
            </a:extLst>
          </p:cNvPr>
          <p:cNvSpPr txBox="1"/>
          <p:nvPr/>
        </p:nvSpPr>
        <p:spPr>
          <a:xfrm>
            <a:off x="1943703" y="2644170"/>
            <a:ext cx="5256583"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Véronique Carrière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Présidente de la Commission d’Organisation des Compétitions</a:t>
            </a:r>
          </a:p>
        </p:txBody>
      </p:sp>
      <p:pic>
        <p:nvPicPr>
          <p:cNvPr id="5" name="Image 6">
            <a:extLst>
              <a:ext uri="{FF2B5EF4-FFF2-40B4-BE49-F238E27FC236}">
                <a16:creationId xmlns:a16="http://schemas.microsoft.com/office/drawing/2014/main" id="{37B12EBF-CBAF-4006-968D-5F0707C2C49A}"/>
              </a:ext>
            </a:extLst>
          </p:cNvPr>
          <p:cNvPicPr>
            <a:picLocks noChangeAspect="1"/>
          </p:cNvPicPr>
          <p:nvPr/>
        </p:nvPicPr>
        <p:blipFill>
          <a:blip r:embed="rId3"/>
          <a:stretch>
            <a:fillRect/>
          </a:stretch>
        </p:blipFill>
        <p:spPr>
          <a:xfrm>
            <a:off x="6532775" y="1361413"/>
            <a:ext cx="2375556" cy="867637"/>
          </a:xfrm>
          <a:prstGeom prst="rect">
            <a:avLst/>
          </a:prstGeom>
          <a:noFill/>
          <a:ln cap="flat">
            <a:noFill/>
          </a:ln>
        </p:spPr>
      </p:pic>
      <p:sp>
        <p:nvSpPr>
          <p:cNvPr id="6" name="ZoneTexte 5">
            <a:extLst>
              <a:ext uri="{FF2B5EF4-FFF2-40B4-BE49-F238E27FC236}">
                <a16:creationId xmlns:a16="http://schemas.microsoft.com/office/drawing/2014/main" id="{7E87FD96-62A2-4AE5-AE51-0CEF759D5932}"/>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7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E1FA604-06EC-4EFA-A0F7-000590046E55}"/>
              </a:ext>
            </a:extLst>
          </p:cNvPr>
          <p:cNvPicPr>
            <a:picLocks noChangeAspect="1"/>
          </p:cNvPicPr>
          <p:nvPr/>
        </p:nvPicPr>
        <p:blipFill>
          <a:blip r:embed="rId2"/>
          <a:stretch>
            <a:fillRect/>
          </a:stretch>
        </p:blipFill>
        <p:spPr>
          <a:xfrm>
            <a:off x="1474470" y="77239"/>
            <a:ext cx="6419325" cy="6703512"/>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6480F-12DF-4BC6-9CA1-5E20BA87AC2F}"/>
              </a:ext>
            </a:extLst>
          </p:cNvPr>
          <p:cNvSpPr txBox="1">
            <a:spLocks noGrp="1"/>
          </p:cNvSpPr>
          <p:nvPr>
            <p:ph type="title"/>
          </p:nvPr>
        </p:nvSpPr>
        <p:spPr>
          <a:xfrm>
            <a:off x="457200" y="711156"/>
            <a:ext cx="8229600" cy="2265965"/>
          </a:xfrm>
        </p:spPr>
        <p:txBody>
          <a:bodyPr/>
          <a:lstStyle/>
          <a:p>
            <a:pPr lvl="0"/>
            <a:r>
              <a:rPr lang="fr-FR" sz="6000" b="1" u="sng">
                <a:solidFill>
                  <a:srgbClr val="003C74"/>
                </a:solidFill>
                <a:effectLst>
                  <a:outerShdw dist="38096" dir="2700000">
                    <a:srgbClr val="000000"/>
                  </a:outerShdw>
                </a:effectLst>
                <a:latin typeface="Roboto Medium" pitchFamily="2"/>
                <a:ea typeface="Roboto Medium" pitchFamily="2"/>
              </a:rPr>
              <a:t>Ouverture de </a:t>
            </a:r>
            <a:br>
              <a:rPr lang="fr-FR" sz="6000" b="1" u="sng">
                <a:solidFill>
                  <a:srgbClr val="003C74"/>
                </a:solidFill>
                <a:effectLst>
                  <a:outerShdw dist="38096" dir="2700000">
                    <a:srgbClr val="000000"/>
                  </a:outerShdw>
                </a:effectLst>
                <a:latin typeface="Roboto Medium" pitchFamily="2"/>
                <a:ea typeface="Roboto Medium" pitchFamily="2"/>
              </a:rPr>
            </a:br>
            <a:r>
              <a:rPr lang="fr-FR" sz="6000" b="1" u="sng">
                <a:solidFill>
                  <a:srgbClr val="003C74"/>
                </a:solidFill>
                <a:effectLst>
                  <a:outerShdw dist="38096" dir="2700000">
                    <a:srgbClr val="000000"/>
                  </a:outerShdw>
                </a:effectLst>
                <a:latin typeface="Roboto Medium" pitchFamily="2"/>
                <a:ea typeface="Roboto Medium" pitchFamily="2"/>
              </a:rPr>
              <a:t>l’Assemblée Générale </a:t>
            </a:r>
          </a:p>
        </p:txBody>
      </p:sp>
      <p:pic>
        <p:nvPicPr>
          <p:cNvPr id="3" name="Picture 6" descr="C:\Users\user\Pictures\HAUTS DE FRANCE\FOND BLANC\01_QUADRI\FFHB_LOGO_LIGUE_HAUTS_DE_FRANCE_FD_BL_Q.png">
            <a:extLst>
              <a:ext uri="{FF2B5EF4-FFF2-40B4-BE49-F238E27FC236}">
                <a16:creationId xmlns:a16="http://schemas.microsoft.com/office/drawing/2014/main" id="{BA6D9282-0B9F-4A4B-924B-74D2BA45FDCC}"/>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Titre 1">
            <a:extLst>
              <a:ext uri="{FF2B5EF4-FFF2-40B4-BE49-F238E27FC236}">
                <a16:creationId xmlns:a16="http://schemas.microsoft.com/office/drawing/2014/main" id="{6EE0B889-AFDE-4819-BD95-DC6A0E487330}"/>
              </a:ext>
            </a:extLst>
          </p:cNvPr>
          <p:cNvSpPr txBox="1"/>
          <p:nvPr/>
        </p:nvSpPr>
        <p:spPr>
          <a:xfrm>
            <a:off x="1887376" y="3309378"/>
            <a:ext cx="5132892" cy="1143000"/>
          </a:xfrm>
          <a:prstGeom prst="rect">
            <a:avLst/>
          </a:prstGeom>
          <a:noFill/>
          <a:ln cap="flat">
            <a:noFill/>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3C74"/>
                </a:solidFill>
                <a:uFillTx/>
                <a:latin typeface="Roboto Medium" pitchFamily="2"/>
                <a:ea typeface="Roboto Medium" pitchFamily="2"/>
              </a:rPr>
              <a:t>Bastien LAMON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a:solidFill>
                  <a:srgbClr val="003C74"/>
                </a:solidFill>
                <a:uFillTx/>
                <a:latin typeface="Roboto Medium" pitchFamily="2"/>
                <a:ea typeface="Roboto Medium" pitchFamily="2"/>
              </a:rPr>
              <a:t>Trésorier de la FFHandball</a:t>
            </a:r>
          </a:p>
        </p:txBody>
      </p:sp>
      <p:sp>
        <p:nvSpPr>
          <p:cNvPr id="5" name="Titre 1">
            <a:extLst>
              <a:ext uri="{FF2B5EF4-FFF2-40B4-BE49-F238E27FC236}">
                <a16:creationId xmlns:a16="http://schemas.microsoft.com/office/drawing/2014/main" id="{978C59D8-583D-4A3B-AF5A-0E00369B4368}"/>
              </a:ext>
            </a:extLst>
          </p:cNvPr>
          <p:cNvSpPr txBox="1"/>
          <p:nvPr/>
        </p:nvSpPr>
        <p:spPr>
          <a:xfrm>
            <a:off x="1887376" y="4218886"/>
            <a:ext cx="5132892" cy="1446617"/>
          </a:xfrm>
          <a:prstGeom prst="rect">
            <a:avLst/>
          </a:prstGeom>
          <a:noFill/>
          <a:ln cap="flat">
            <a:noFill/>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3C74"/>
                </a:solidFill>
                <a:uFillTx/>
                <a:latin typeface="Roboto Medium" pitchFamily="2"/>
                <a:ea typeface="Roboto Medium" pitchFamily="2"/>
              </a:rPr>
              <a:t>Jean-Pierre LEPOINTE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a:solidFill>
                  <a:srgbClr val="003C74"/>
                </a:solidFill>
                <a:uFillTx/>
                <a:latin typeface="Roboto Medium" pitchFamily="2"/>
                <a:ea typeface="Roboto Medium" pitchFamily="2"/>
              </a:rPr>
              <a:t>Président de la Ligue de Handball des Hauts-de-France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7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B187679-5EAA-4D97-B7C5-8B8D44CD082C}"/>
              </a:ext>
            </a:extLst>
          </p:cNvPr>
          <p:cNvPicPr>
            <a:picLocks noChangeAspect="1"/>
          </p:cNvPicPr>
          <p:nvPr/>
        </p:nvPicPr>
        <p:blipFill>
          <a:blip r:embed="rId2"/>
          <a:stretch>
            <a:fillRect/>
          </a:stretch>
        </p:blipFill>
        <p:spPr>
          <a:xfrm>
            <a:off x="1348739" y="29004"/>
            <a:ext cx="6474016" cy="6828995"/>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9854D35-24E0-4121-A44F-44B40D295D02}"/>
              </a:ext>
            </a:extLst>
          </p:cNvPr>
          <p:cNvPicPr>
            <a:picLocks noChangeAspect="1"/>
          </p:cNvPicPr>
          <p:nvPr/>
        </p:nvPicPr>
        <p:blipFill>
          <a:blip r:embed="rId2"/>
          <a:stretch>
            <a:fillRect/>
          </a:stretch>
        </p:blipFill>
        <p:spPr>
          <a:xfrm>
            <a:off x="1394460" y="31894"/>
            <a:ext cx="6299374" cy="6734665"/>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7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7D92125-7816-4C6C-A296-53ED5BAC6315}"/>
              </a:ext>
            </a:extLst>
          </p:cNvPr>
          <p:cNvPicPr>
            <a:picLocks noChangeAspect="1"/>
          </p:cNvPicPr>
          <p:nvPr/>
        </p:nvPicPr>
        <p:blipFill>
          <a:blip r:embed="rId2"/>
          <a:stretch>
            <a:fillRect/>
          </a:stretch>
        </p:blipFill>
        <p:spPr>
          <a:xfrm>
            <a:off x="1360169" y="24542"/>
            <a:ext cx="6349767" cy="6730587"/>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E377D6A-FB8B-4135-A8C9-31EB2ED8A597}"/>
              </a:ext>
            </a:extLst>
          </p:cNvPr>
          <p:cNvPicPr>
            <a:picLocks noChangeAspect="1"/>
          </p:cNvPicPr>
          <p:nvPr/>
        </p:nvPicPr>
        <p:blipFill>
          <a:blip r:embed="rId2"/>
          <a:stretch>
            <a:fillRect/>
          </a:stretch>
        </p:blipFill>
        <p:spPr>
          <a:xfrm>
            <a:off x="529894" y="158877"/>
            <a:ext cx="8084210" cy="6540255"/>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7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02E918-0311-4ED4-8A52-65B854F27A2B}"/>
              </a:ext>
            </a:extLst>
          </p:cNvPr>
          <p:cNvPicPr>
            <a:picLocks noChangeAspect="1"/>
          </p:cNvPicPr>
          <p:nvPr/>
        </p:nvPicPr>
        <p:blipFill>
          <a:blip r:embed="rId2"/>
          <a:stretch>
            <a:fillRect/>
          </a:stretch>
        </p:blipFill>
        <p:spPr>
          <a:xfrm>
            <a:off x="502920" y="125291"/>
            <a:ext cx="8292483" cy="6732708"/>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331A41C-AD57-4EEC-9624-A334C6264C28}"/>
              </a:ext>
            </a:extLst>
          </p:cNvPr>
          <p:cNvPicPr>
            <a:picLocks noChangeAspect="1"/>
          </p:cNvPicPr>
          <p:nvPr/>
        </p:nvPicPr>
        <p:blipFill>
          <a:blip r:embed="rId2"/>
          <a:stretch>
            <a:fillRect/>
          </a:stretch>
        </p:blipFill>
        <p:spPr>
          <a:xfrm>
            <a:off x="474345" y="91430"/>
            <a:ext cx="8195310" cy="6675138"/>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FAB8E58-FB81-4460-B98C-98AE55BD1FA7}"/>
              </a:ext>
            </a:extLst>
          </p:cNvPr>
          <p:cNvPicPr>
            <a:picLocks noChangeAspect="1"/>
          </p:cNvPicPr>
          <p:nvPr/>
        </p:nvPicPr>
        <p:blipFill>
          <a:blip r:embed="rId2"/>
          <a:stretch>
            <a:fillRect/>
          </a:stretch>
        </p:blipFill>
        <p:spPr>
          <a:xfrm>
            <a:off x="525780" y="123700"/>
            <a:ext cx="8243873" cy="6734290"/>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142">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6D9D03EA-4C96-4324-8877-0792A5ABECA4}"/>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Titre 1">
            <a:extLst>
              <a:ext uri="{FF2B5EF4-FFF2-40B4-BE49-F238E27FC236}">
                <a16:creationId xmlns:a16="http://schemas.microsoft.com/office/drawing/2014/main" id="{C9E98A80-155E-4E7C-A56D-B4B143299A93}"/>
              </a:ext>
            </a:extLst>
          </p:cNvPr>
          <p:cNvSpPr txBox="1">
            <a:spLocks noGrp="1"/>
          </p:cNvSpPr>
          <p:nvPr>
            <p:ph type="title"/>
          </p:nvPr>
        </p:nvSpPr>
        <p:spPr>
          <a:xfrm>
            <a:off x="457200" y="2534085"/>
            <a:ext cx="8229600" cy="1789828"/>
          </a:xfrm>
        </p:spPr>
        <p:txBody>
          <a:bodyPr>
            <a:noAutofit/>
          </a:bodyPr>
          <a:lstStyle/>
          <a:p>
            <a:pPr lvl="0"/>
            <a:r>
              <a:rPr lang="fr-FR" sz="4000" b="1" u="sng">
                <a:solidFill>
                  <a:srgbClr val="003C74"/>
                </a:solidFill>
                <a:latin typeface="Roboto Medium" pitchFamily="2"/>
                <a:ea typeface="Roboto Medium" pitchFamily="2"/>
              </a:rPr>
              <a:t>Schémas des mouvements championnats féminins et masculins</a:t>
            </a:r>
          </a:p>
        </p:txBody>
      </p:sp>
      <p:sp>
        <p:nvSpPr>
          <p:cNvPr id="4" name="ZoneTexte 6">
            <a:extLst>
              <a:ext uri="{FF2B5EF4-FFF2-40B4-BE49-F238E27FC236}">
                <a16:creationId xmlns:a16="http://schemas.microsoft.com/office/drawing/2014/main" id="{2E8FF367-BB70-4915-B8C6-4840834AB814}"/>
              </a:ext>
            </a:extLst>
          </p:cNvPr>
          <p:cNvSpPr txBox="1"/>
          <p:nvPr/>
        </p:nvSpPr>
        <p:spPr>
          <a:xfrm>
            <a:off x="186482" y="5724793"/>
            <a:ext cx="2304260"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8071C07F-8EEB-4579-BDE1-E93676BB6789}"/>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Titre 1">
            <a:extLst>
              <a:ext uri="{FF2B5EF4-FFF2-40B4-BE49-F238E27FC236}">
                <a16:creationId xmlns:a16="http://schemas.microsoft.com/office/drawing/2014/main" id="{9E509BEF-4673-4F13-A7B4-504ACA87A6FE}"/>
              </a:ext>
            </a:extLst>
          </p:cNvPr>
          <p:cNvSpPr txBox="1">
            <a:spLocks noGrp="1"/>
          </p:cNvSpPr>
          <p:nvPr>
            <p:ph type="title"/>
          </p:nvPr>
        </p:nvSpPr>
        <p:spPr>
          <a:xfrm>
            <a:off x="457200" y="274640"/>
            <a:ext cx="8229600" cy="1789828"/>
          </a:xfrm>
        </p:spPr>
        <p:txBody>
          <a:bodyPr>
            <a:noAutofit/>
          </a:bodyPr>
          <a:lstStyle/>
          <a:p>
            <a:pPr lvl="0"/>
            <a:r>
              <a:rPr lang="fr-FR" sz="3200" b="1" u="sng">
                <a:solidFill>
                  <a:srgbClr val="003C74"/>
                </a:solidFill>
                <a:latin typeface="Roboto Medium" pitchFamily="2"/>
                <a:ea typeface="Roboto Medium" pitchFamily="2"/>
              </a:rPr>
              <a:t>Tirage au sort des comités qui recevront les tournois d’accession U18 et U15 MASCULIN et FEMININ</a:t>
            </a:r>
          </a:p>
        </p:txBody>
      </p:sp>
      <p:pic>
        <p:nvPicPr>
          <p:cNvPr id="4" name="Image 5">
            <a:extLst>
              <a:ext uri="{FF2B5EF4-FFF2-40B4-BE49-F238E27FC236}">
                <a16:creationId xmlns:a16="http://schemas.microsoft.com/office/drawing/2014/main" id="{D56C6B0B-AFE7-4EE5-A03B-C04DE56E2531}"/>
              </a:ext>
            </a:extLst>
          </p:cNvPr>
          <p:cNvPicPr>
            <a:picLocks noChangeAspect="1"/>
          </p:cNvPicPr>
          <p:nvPr/>
        </p:nvPicPr>
        <p:blipFill>
          <a:blip r:embed="rId3"/>
          <a:stretch>
            <a:fillRect/>
          </a:stretch>
        </p:blipFill>
        <p:spPr>
          <a:xfrm>
            <a:off x="1264724" y="2695523"/>
            <a:ext cx="6614550" cy="2098008"/>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FA9076-67B3-49AE-B441-683180DC8323}"/>
              </a:ext>
            </a:extLst>
          </p:cNvPr>
          <p:cNvSpPr txBox="1">
            <a:spLocks noGrp="1"/>
          </p:cNvSpPr>
          <p:nvPr>
            <p:ph type="title"/>
          </p:nvPr>
        </p:nvSpPr>
        <p:spPr/>
        <p:txBody>
          <a:bodyPr/>
          <a:lstStyle/>
          <a:p>
            <a:pPr lvl="0"/>
            <a:r>
              <a:rPr lang="fr-FR" sz="4000" b="1" u="sng">
                <a:solidFill>
                  <a:srgbClr val="003C74"/>
                </a:solidFill>
                <a:effectLst>
                  <a:outerShdw dist="38096" dir="2700000">
                    <a:srgbClr val="000000"/>
                  </a:outerShdw>
                </a:effectLst>
                <a:latin typeface="Roboto Medium" pitchFamily="2"/>
                <a:ea typeface="Roboto Medium" pitchFamily="2"/>
              </a:rPr>
              <a:t>Commission Territorial d’Arbitrage</a:t>
            </a:r>
          </a:p>
        </p:txBody>
      </p:sp>
      <p:pic>
        <p:nvPicPr>
          <p:cNvPr id="3" name="Picture 6" descr="C:\Users\user\Pictures\HAUTS DE FRANCE\FOND BLANC\01_QUADRI\FFHB_LOGO_LIGUE_HAUTS_DE_FRANCE_FD_BL_Q.png">
            <a:extLst>
              <a:ext uri="{FF2B5EF4-FFF2-40B4-BE49-F238E27FC236}">
                <a16:creationId xmlns:a16="http://schemas.microsoft.com/office/drawing/2014/main" id="{BD44C6F4-36DB-4A14-B2B1-AD81B0DEE8C7}"/>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A14E8364-B493-4C87-A0DF-D111BAA0F423}"/>
              </a:ext>
            </a:extLst>
          </p:cNvPr>
          <p:cNvSpPr txBox="1"/>
          <p:nvPr/>
        </p:nvSpPr>
        <p:spPr>
          <a:xfrm>
            <a:off x="1943703" y="2828833"/>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Christophe Caron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 de la Commission Territorial d’Arbitrage</a:t>
            </a:r>
          </a:p>
        </p:txBody>
      </p:sp>
      <p:pic>
        <p:nvPicPr>
          <p:cNvPr id="5" name="Image 6">
            <a:extLst>
              <a:ext uri="{FF2B5EF4-FFF2-40B4-BE49-F238E27FC236}">
                <a16:creationId xmlns:a16="http://schemas.microsoft.com/office/drawing/2014/main" id="{62DEE167-8416-4C76-B11A-2DE02D50FA75}"/>
              </a:ext>
            </a:extLst>
          </p:cNvPr>
          <p:cNvPicPr>
            <a:picLocks noChangeAspect="1"/>
          </p:cNvPicPr>
          <p:nvPr/>
        </p:nvPicPr>
        <p:blipFill>
          <a:blip r:embed="rId3"/>
          <a:stretch>
            <a:fillRect/>
          </a:stretch>
        </p:blipFill>
        <p:spPr>
          <a:xfrm>
            <a:off x="6004873" y="1308241"/>
            <a:ext cx="2757501" cy="1063282"/>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BEE1F2-64BD-401F-B3F7-82DFFA2CE26C}"/>
              </a:ext>
            </a:extLst>
          </p:cNvPr>
          <p:cNvSpPr txBox="1">
            <a:spLocks noGrp="1"/>
          </p:cNvSpPr>
          <p:nvPr>
            <p:ph type="title"/>
          </p:nvPr>
        </p:nvSpPr>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TEST ZAPETTES</a:t>
            </a:r>
          </a:p>
        </p:txBody>
      </p:sp>
      <p:sp>
        <p:nvSpPr>
          <p:cNvPr id="3" name="Espace réservé du contenu 2">
            <a:extLst>
              <a:ext uri="{FF2B5EF4-FFF2-40B4-BE49-F238E27FC236}">
                <a16:creationId xmlns:a16="http://schemas.microsoft.com/office/drawing/2014/main" id="{437D4508-D924-422D-9A4B-1C3203B64E36}"/>
              </a:ext>
            </a:extLst>
          </p:cNvPr>
          <p:cNvSpPr txBox="1">
            <a:spLocks noGrp="1"/>
          </p:cNvSpPr>
          <p:nvPr>
            <p:ph idx="1"/>
          </p:nvPr>
        </p:nvSpPr>
        <p:spPr>
          <a:xfrm>
            <a:off x="453368" y="2766782"/>
            <a:ext cx="8229600" cy="1324444"/>
          </a:xfrm>
        </p:spPr>
        <p:txBody>
          <a:bodyPr anchorCtr="1"/>
          <a:lstStyle/>
          <a:p>
            <a:pPr marL="0" lvl="0" indent="0" algn="ctr">
              <a:buNone/>
            </a:pPr>
            <a:r>
              <a:rPr lang="fr-FR" b="1" dirty="0">
                <a:solidFill>
                  <a:srgbClr val="003C74"/>
                </a:solidFill>
                <a:latin typeface="Roboto" pitchFamily="2"/>
                <a:ea typeface="Roboto" pitchFamily="2"/>
              </a:rPr>
              <a:t>Le cheval d’Henri IV est noir ? </a:t>
            </a:r>
          </a:p>
        </p:txBody>
      </p:sp>
      <p:pic>
        <p:nvPicPr>
          <p:cNvPr id="4" name="Picture 6" descr="C:\Users\user\Pictures\HAUTS DE FRANCE\FOND BLANC\01_QUADRI\FFHB_LOGO_LIGUE_HAUTS_DE_FRANCE_FD_BL_Q.png">
            <a:extLst>
              <a:ext uri="{FF2B5EF4-FFF2-40B4-BE49-F238E27FC236}">
                <a16:creationId xmlns:a16="http://schemas.microsoft.com/office/drawing/2014/main" id="{4985F754-281B-4684-8651-455E6DCCD048}"/>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5" name="ZoneTexte 3">
            <a:extLst>
              <a:ext uri="{FF2B5EF4-FFF2-40B4-BE49-F238E27FC236}">
                <a16:creationId xmlns:a16="http://schemas.microsoft.com/office/drawing/2014/main" id="{16454F9A-7341-4058-A5B7-1A60245BABFF}"/>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7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C4FF5-EAEA-407B-928F-8BC3825E4C25}"/>
              </a:ext>
            </a:extLst>
          </p:cNvPr>
          <p:cNvSpPr txBox="1">
            <a:spLocks noGrp="1"/>
          </p:cNvSpPr>
          <p:nvPr>
            <p:ph type="title"/>
          </p:nvPr>
        </p:nvSpPr>
        <p:spPr/>
        <p:txBody>
          <a:bodyPr/>
          <a:lstStyle/>
          <a:p>
            <a:pPr lvl="0"/>
            <a:r>
              <a:rPr lang="fr-FR" sz="4000" b="1" u="sng">
                <a:solidFill>
                  <a:srgbClr val="003C74"/>
                </a:solidFill>
                <a:effectLst>
                  <a:outerShdw dist="38096" dir="2700000">
                    <a:srgbClr val="000000"/>
                  </a:outerShdw>
                </a:effectLst>
                <a:latin typeface="Roboto Medium" pitchFamily="2"/>
                <a:ea typeface="Roboto Medium" pitchFamily="2"/>
              </a:rPr>
              <a:t>Commission Territorial d’Arbitrage</a:t>
            </a:r>
          </a:p>
        </p:txBody>
      </p:sp>
      <p:pic>
        <p:nvPicPr>
          <p:cNvPr id="3" name="Picture 6" descr="C:\Users\user\Pictures\HAUTS DE FRANCE\FOND BLANC\01_QUADRI\FFHB_LOGO_LIGUE_HAUTS_DE_FRANCE_FD_BL_Q.png">
            <a:extLst>
              <a:ext uri="{FF2B5EF4-FFF2-40B4-BE49-F238E27FC236}">
                <a16:creationId xmlns:a16="http://schemas.microsoft.com/office/drawing/2014/main" id="{4837D606-87B7-468F-8CE9-3736C6107588}"/>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2675654E-AE5F-426F-883D-4148ED35ECD2}"/>
              </a:ext>
            </a:extLst>
          </p:cNvPr>
          <p:cNvSpPr txBox="1"/>
          <p:nvPr/>
        </p:nvSpPr>
        <p:spPr>
          <a:xfrm>
            <a:off x="1943703" y="2828833"/>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Christophe Caron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 de la Commission Territorial d’Arbitrage</a:t>
            </a:r>
          </a:p>
        </p:txBody>
      </p:sp>
      <p:sp>
        <p:nvSpPr>
          <p:cNvPr id="5" name="ZoneTexte 6">
            <a:extLst>
              <a:ext uri="{FF2B5EF4-FFF2-40B4-BE49-F238E27FC236}">
                <a16:creationId xmlns:a16="http://schemas.microsoft.com/office/drawing/2014/main" id="{CDCB9060-53FB-4973-8182-AB65379F613C}"/>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pic>
        <p:nvPicPr>
          <p:cNvPr id="6" name="Image 6">
            <a:extLst>
              <a:ext uri="{FF2B5EF4-FFF2-40B4-BE49-F238E27FC236}">
                <a16:creationId xmlns:a16="http://schemas.microsoft.com/office/drawing/2014/main" id="{DA67C026-41FB-4B5E-BD3A-6B57FD392AB9}"/>
              </a:ext>
            </a:extLst>
          </p:cNvPr>
          <p:cNvPicPr>
            <a:picLocks noChangeAspect="1"/>
          </p:cNvPicPr>
          <p:nvPr/>
        </p:nvPicPr>
        <p:blipFill>
          <a:blip r:embed="rId3"/>
          <a:stretch>
            <a:fillRect/>
          </a:stretch>
        </p:blipFill>
        <p:spPr>
          <a:xfrm>
            <a:off x="6004873" y="1308241"/>
            <a:ext cx="2757501" cy="1063282"/>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83">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BF78F1EC-0309-40D7-BE75-FCC35BF0783E}"/>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Rectangle 10">
            <a:extLst>
              <a:ext uri="{FF2B5EF4-FFF2-40B4-BE49-F238E27FC236}">
                <a16:creationId xmlns:a16="http://schemas.microsoft.com/office/drawing/2014/main" id="{BCE75A57-0DF0-422F-8F64-F63A1542F7E3}"/>
              </a:ext>
            </a:extLst>
          </p:cNvPr>
          <p:cNvSpPr/>
          <p:nvPr/>
        </p:nvSpPr>
        <p:spPr>
          <a:xfrm>
            <a:off x="6300188" y="908721"/>
            <a:ext cx="2520278" cy="43204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0E7184CB-E9B3-409C-9862-12A744652771}"/>
              </a:ext>
            </a:extLst>
          </p:cNvPr>
          <p:cNvSpPr txBox="1">
            <a:spLocks noGrp="1"/>
          </p:cNvSpPr>
          <p:nvPr>
            <p:ph type="title"/>
          </p:nvPr>
        </p:nvSpPr>
        <p:spPr>
          <a:xfrm>
            <a:off x="457200" y="0"/>
            <a:ext cx="8229600" cy="1143000"/>
          </a:xfrm>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Hommage aux personnes disparues</a:t>
            </a:r>
          </a:p>
        </p:txBody>
      </p:sp>
      <p:sp>
        <p:nvSpPr>
          <p:cNvPr id="5" name="ZoneTexte 10">
            <a:extLst>
              <a:ext uri="{FF2B5EF4-FFF2-40B4-BE49-F238E27FC236}">
                <a16:creationId xmlns:a16="http://schemas.microsoft.com/office/drawing/2014/main" id="{E5CBF8BE-9DB4-4E94-A22D-834DD0737DB9}"/>
              </a:ext>
            </a:extLst>
          </p:cNvPr>
          <p:cNvSpPr txBox="1"/>
          <p:nvPr/>
        </p:nvSpPr>
        <p:spPr>
          <a:xfrm>
            <a:off x="779937" y="4539255"/>
            <a:ext cx="7536036"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00000"/>
                </a:solidFill>
                <a:uFillTx/>
                <a:latin typeface="Roboto" pitchFamily="2"/>
                <a:ea typeface="Roboto" pitchFamily="2"/>
              </a:rPr>
              <a:t>Bernard SIX </a:t>
            </a:r>
            <a:r>
              <a:rPr lang="fr-FR" sz="1600" b="0" i="0" u="none" strike="noStrike" kern="0" cap="none" spc="0" baseline="0">
                <a:solidFill>
                  <a:srgbClr val="000000"/>
                </a:solidFill>
                <a:uFillTx/>
                <a:latin typeface="Roboto" pitchFamily="2"/>
                <a:ea typeface="Roboto" pitchFamily="2"/>
              </a:rPr>
              <a:t>– Secrétaire Général du club de Bousbecque Wervicq Sud Val-de-Lys</a:t>
            </a:r>
            <a:endParaRPr lang="fr-FR" sz="1600" b="1" i="0" u="sng" strike="noStrike" kern="0" cap="none" spc="0" baseline="0">
              <a:solidFill>
                <a:srgbClr val="000000"/>
              </a:solidFill>
              <a:uFillTx/>
              <a:latin typeface="Roboto" pitchFamily="2"/>
              <a:ea typeface="Roboto" pitchFamily="2"/>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a:solidFill>
                <a:srgbClr val="000000"/>
              </a:solidFill>
              <a:uFillTx/>
              <a:latin typeface="Roboto" pitchFamily="2"/>
              <a:ea typeface="Roboto" pitchFamily="2"/>
            </a:endParaRPr>
          </a:p>
        </p:txBody>
      </p:sp>
      <p:sp>
        <p:nvSpPr>
          <p:cNvPr id="6" name="ZoneTexte 17">
            <a:extLst>
              <a:ext uri="{FF2B5EF4-FFF2-40B4-BE49-F238E27FC236}">
                <a16:creationId xmlns:a16="http://schemas.microsoft.com/office/drawing/2014/main" id="{A640A588-8E35-401D-97A1-10B78B4F5459}"/>
              </a:ext>
            </a:extLst>
          </p:cNvPr>
          <p:cNvSpPr txBox="1"/>
          <p:nvPr/>
        </p:nvSpPr>
        <p:spPr>
          <a:xfrm>
            <a:off x="2222632" y="3869731"/>
            <a:ext cx="5226106"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000000"/>
                </a:solidFill>
                <a:uFillTx/>
                <a:latin typeface="Roboto" pitchFamily="2"/>
                <a:ea typeface="Roboto" pitchFamily="2"/>
              </a:rPr>
              <a:t>Michel BESNOUIN </a:t>
            </a:r>
            <a:r>
              <a:rPr lang="fr-FR" sz="1600" b="0" i="0" u="none" strike="noStrike" kern="1200" cap="none" spc="0" baseline="0">
                <a:solidFill>
                  <a:srgbClr val="000000"/>
                </a:solidFill>
                <a:uFillTx/>
                <a:latin typeface="Roboto" pitchFamily="2"/>
                <a:ea typeface="Roboto" pitchFamily="2"/>
              </a:rPr>
              <a:t>– Président du Comité Pas-de-Calais</a:t>
            </a:r>
          </a:p>
        </p:txBody>
      </p:sp>
      <p:sp>
        <p:nvSpPr>
          <p:cNvPr id="7" name="ZoneTexte 10">
            <a:extLst>
              <a:ext uri="{FF2B5EF4-FFF2-40B4-BE49-F238E27FC236}">
                <a16:creationId xmlns:a16="http://schemas.microsoft.com/office/drawing/2014/main" id="{D954E54B-2ABB-4EDC-B486-EBCCCEA2F4C5}"/>
              </a:ext>
            </a:extLst>
          </p:cNvPr>
          <p:cNvSpPr txBox="1"/>
          <p:nvPr/>
        </p:nvSpPr>
        <p:spPr>
          <a:xfrm>
            <a:off x="1605476" y="4200707"/>
            <a:ext cx="6502097"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00000"/>
                </a:solidFill>
                <a:uFillTx/>
                <a:latin typeface="Roboto" pitchFamily="2"/>
                <a:ea typeface="Roboto" pitchFamily="2"/>
              </a:rPr>
              <a:t>Christian LIENARD </a:t>
            </a:r>
            <a:r>
              <a:rPr lang="fr-FR" sz="1600" b="0" i="0" u="none" strike="noStrike" kern="0" cap="none" spc="0" baseline="0">
                <a:solidFill>
                  <a:srgbClr val="000000"/>
                </a:solidFill>
                <a:uFillTx/>
                <a:latin typeface="Roboto" pitchFamily="2"/>
                <a:ea typeface="Roboto" pitchFamily="2"/>
              </a:rPr>
              <a:t>– Ancien Président de la Ligue Nord-Pas-de-Calais</a:t>
            </a:r>
            <a:endParaRPr lang="fr-FR" sz="1600" b="0" i="0" u="none" strike="noStrike" kern="1200" cap="none" spc="0" baseline="0">
              <a:solidFill>
                <a:srgbClr val="000000"/>
              </a:solidFill>
              <a:uFillTx/>
              <a:latin typeface="Roboto" pitchFamily="2"/>
              <a:ea typeface="Roboto" pitchFamily="2"/>
            </a:endParaRPr>
          </a:p>
        </p:txBody>
      </p:sp>
      <p:sp>
        <p:nvSpPr>
          <p:cNvPr id="8" name="ZoneTexte 17">
            <a:extLst>
              <a:ext uri="{FF2B5EF4-FFF2-40B4-BE49-F238E27FC236}">
                <a16:creationId xmlns:a16="http://schemas.microsoft.com/office/drawing/2014/main" id="{B825F528-A03E-4D1B-8EFF-23C8A1E090ED}"/>
              </a:ext>
            </a:extLst>
          </p:cNvPr>
          <p:cNvSpPr txBox="1"/>
          <p:nvPr/>
        </p:nvSpPr>
        <p:spPr>
          <a:xfrm>
            <a:off x="828025" y="2437479"/>
            <a:ext cx="7487948" cy="707882"/>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2060"/>
                </a:solidFill>
                <a:uFillTx/>
                <a:latin typeface="Roboto" pitchFamily="2"/>
                <a:ea typeface="Roboto" pitchFamily="2"/>
              </a:rPr>
              <a:t>Nous pensons à tous les Handballeuses, Handballeurs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2060"/>
                </a:solidFill>
                <a:uFillTx/>
                <a:latin typeface="Roboto" pitchFamily="2"/>
                <a:ea typeface="Roboto" pitchFamily="2"/>
              </a:rPr>
              <a:t>qui nou</a:t>
            </a:r>
            <a:r>
              <a:rPr lang="fr-FR" sz="2000" b="1" i="0" u="none" strike="noStrike" kern="0" cap="none" spc="0" baseline="0">
                <a:solidFill>
                  <a:srgbClr val="002060"/>
                </a:solidFill>
                <a:uFillTx/>
                <a:latin typeface="Roboto" pitchFamily="2"/>
                <a:ea typeface="Roboto" pitchFamily="2"/>
              </a:rPr>
              <a:t>s ont quitté cette saison 2023/2024, et en particulier…</a:t>
            </a:r>
            <a:r>
              <a:rPr lang="fr-FR" sz="2000" b="1" i="0" u="none" strike="noStrike" kern="1200" cap="none" spc="0" baseline="0">
                <a:solidFill>
                  <a:srgbClr val="002060"/>
                </a:solidFill>
                <a:uFillTx/>
                <a:latin typeface="Roboto" pitchFamily="2"/>
                <a:ea typeface="Roboto" pitchFamily="2"/>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38">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5AA728A0-45FE-4ECB-AE2E-7931950DC415}"/>
              </a:ext>
            </a:extLst>
          </p:cNvPr>
          <p:cNvSpPr/>
          <p:nvPr/>
        </p:nvSpPr>
        <p:spPr>
          <a:xfrm>
            <a:off x="6300188" y="908721"/>
            <a:ext cx="2520278" cy="43204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Titre 1">
            <a:extLst>
              <a:ext uri="{FF2B5EF4-FFF2-40B4-BE49-F238E27FC236}">
                <a16:creationId xmlns:a16="http://schemas.microsoft.com/office/drawing/2014/main" id="{7303E210-68F7-4011-AFEF-86451656D755}"/>
              </a:ext>
            </a:extLst>
          </p:cNvPr>
          <p:cNvSpPr txBox="1">
            <a:spLocks noGrp="1"/>
          </p:cNvSpPr>
          <p:nvPr>
            <p:ph type="title"/>
          </p:nvPr>
        </p:nvSpPr>
        <p:spPr>
          <a:xfrm>
            <a:off x="457200" y="0"/>
            <a:ext cx="8229600" cy="1143000"/>
          </a:xfrm>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Médailles de la Ligue de Handball </a:t>
            </a:r>
            <a:br>
              <a:rPr lang="fr-FR" sz="3200" b="1" u="sng">
                <a:solidFill>
                  <a:srgbClr val="003C74"/>
                </a:solidFill>
                <a:effectLst>
                  <a:outerShdw dist="38096" dir="2700000">
                    <a:srgbClr val="000000"/>
                  </a:outerShdw>
                </a:effectLst>
                <a:latin typeface="Roboto Medium" pitchFamily="2"/>
                <a:ea typeface="Roboto Medium" pitchFamily="2"/>
              </a:rPr>
            </a:br>
            <a:r>
              <a:rPr lang="fr-FR" sz="3200" b="1" u="sng">
                <a:solidFill>
                  <a:srgbClr val="003C74"/>
                </a:solidFill>
                <a:effectLst>
                  <a:outerShdw dist="38096" dir="2700000">
                    <a:srgbClr val="000000"/>
                  </a:outerShdw>
                </a:effectLst>
                <a:latin typeface="Roboto Medium" pitchFamily="2"/>
                <a:ea typeface="Roboto Medium" pitchFamily="2"/>
              </a:rPr>
              <a:t>des Hauts-de-France</a:t>
            </a:r>
          </a:p>
        </p:txBody>
      </p:sp>
      <p:sp>
        <p:nvSpPr>
          <p:cNvPr id="4" name="Titre 1">
            <a:extLst>
              <a:ext uri="{FF2B5EF4-FFF2-40B4-BE49-F238E27FC236}">
                <a16:creationId xmlns:a16="http://schemas.microsoft.com/office/drawing/2014/main" id="{659F0007-CD99-4097-81DB-C991802BB67F}"/>
              </a:ext>
            </a:extLst>
          </p:cNvPr>
          <p:cNvSpPr txBox="1"/>
          <p:nvPr/>
        </p:nvSpPr>
        <p:spPr>
          <a:xfrm>
            <a:off x="157752" y="902777"/>
            <a:ext cx="2011049" cy="450570"/>
          </a:xfrm>
          <a:prstGeom prst="rect">
            <a:avLst/>
          </a:prstGeom>
          <a:noFill/>
          <a:ln cap="flat">
            <a:noFill/>
          </a:ln>
        </p:spPr>
        <p:txBody>
          <a:bodyPr vert="horz" wrap="square" lIns="91440"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2400" b="1" i="0" u="sng" strike="noStrike" kern="1200" cap="none" spc="0" baseline="0">
                <a:solidFill>
                  <a:srgbClr val="003C74"/>
                </a:solidFill>
                <a:highlight>
                  <a:srgbClr val="FFFF00"/>
                </a:highlight>
                <a:uFillTx/>
                <a:latin typeface="Roboto Medium" pitchFamily="2"/>
                <a:ea typeface="Roboto Medium" pitchFamily="2"/>
              </a:rPr>
              <a:t>BRONZE</a:t>
            </a:r>
          </a:p>
        </p:txBody>
      </p:sp>
      <p:sp>
        <p:nvSpPr>
          <p:cNvPr id="5" name="ZoneTexte 10">
            <a:extLst>
              <a:ext uri="{FF2B5EF4-FFF2-40B4-BE49-F238E27FC236}">
                <a16:creationId xmlns:a16="http://schemas.microsoft.com/office/drawing/2014/main" id="{E303402F-4059-4711-815D-D2CED5E09489}"/>
              </a:ext>
            </a:extLst>
          </p:cNvPr>
          <p:cNvSpPr txBox="1"/>
          <p:nvPr/>
        </p:nvSpPr>
        <p:spPr>
          <a:xfrm>
            <a:off x="766267" y="2016654"/>
            <a:ext cx="2068199" cy="83099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ARNAUDON Frédéric</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SOUDRY S</a:t>
            </a:r>
            <a:r>
              <a:rPr lang="fr-FR" sz="1600" b="0" i="0" u="none" strike="noStrike" kern="0" cap="none" spc="0" baseline="0">
                <a:solidFill>
                  <a:srgbClr val="000000"/>
                </a:solidFill>
                <a:uFillTx/>
                <a:latin typeface="Roboto" pitchFamily="2"/>
                <a:ea typeface="Roboto" pitchFamily="2"/>
              </a:rPr>
              <a:t>imon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LIBRAIRE </a:t>
            </a:r>
            <a:r>
              <a:rPr lang="fr-FR" sz="1600" b="0" i="0" u="none" strike="noStrike" kern="0" cap="none" spc="0" baseline="0">
                <a:solidFill>
                  <a:srgbClr val="000000"/>
                </a:solidFill>
                <a:uFillTx/>
                <a:latin typeface="Roboto" pitchFamily="2"/>
                <a:ea typeface="Roboto" pitchFamily="2"/>
              </a:rPr>
              <a:t>Stephan</a:t>
            </a:r>
            <a:endParaRPr lang="fr-FR" sz="1600" b="0" i="0" u="none" strike="noStrike" kern="1200" cap="none" spc="0" baseline="0">
              <a:solidFill>
                <a:srgbClr val="000000"/>
              </a:solidFill>
              <a:uFillTx/>
              <a:latin typeface="Roboto" pitchFamily="2"/>
              <a:ea typeface="Roboto" pitchFamily="2"/>
            </a:endParaRPr>
          </a:p>
        </p:txBody>
      </p:sp>
      <p:sp>
        <p:nvSpPr>
          <p:cNvPr id="6" name="ZoneTexte 11">
            <a:extLst>
              <a:ext uri="{FF2B5EF4-FFF2-40B4-BE49-F238E27FC236}">
                <a16:creationId xmlns:a16="http://schemas.microsoft.com/office/drawing/2014/main" id="{39FFAD33-EDBD-485E-9B6D-3BA967D63B7A}"/>
              </a:ext>
            </a:extLst>
          </p:cNvPr>
          <p:cNvSpPr txBox="1"/>
          <p:nvPr/>
        </p:nvSpPr>
        <p:spPr>
          <a:xfrm>
            <a:off x="655131" y="3368850"/>
            <a:ext cx="2246132"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MALINGUE Christophe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MAS</a:t>
            </a:r>
            <a:r>
              <a:rPr lang="fr-FR" sz="1600" b="0" i="0" u="none" strike="noStrike" kern="0" cap="none" spc="0" baseline="0">
                <a:solidFill>
                  <a:srgbClr val="000000"/>
                </a:solidFill>
                <a:uFillTx/>
                <a:latin typeface="Roboto" pitchFamily="2"/>
                <a:ea typeface="Roboto" pitchFamily="2"/>
              </a:rPr>
              <a:t>E Mathieu</a:t>
            </a:r>
            <a:endParaRPr lang="fr-FR" sz="1600" b="0" i="0" u="none" strike="noStrike" kern="1200" cap="none" spc="0" baseline="0">
              <a:solidFill>
                <a:srgbClr val="000000"/>
              </a:solidFill>
              <a:uFillTx/>
              <a:latin typeface="Roboto" pitchFamily="2"/>
              <a:ea typeface="Roboto" pitchFamily="2"/>
            </a:endParaRPr>
          </a:p>
        </p:txBody>
      </p:sp>
      <p:sp>
        <p:nvSpPr>
          <p:cNvPr id="7" name="ZoneTexte 12">
            <a:extLst>
              <a:ext uri="{FF2B5EF4-FFF2-40B4-BE49-F238E27FC236}">
                <a16:creationId xmlns:a16="http://schemas.microsoft.com/office/drawing/2014/main" id="{9B19BB73-8F17-4810-8623-F827DD18CB40}"/>
              </a:ext>
            </a:extLst>
          </p:cNvPr>
          <p:cNvSpPr txBox="1"/>
          <p:nvPr/>
        </p:nvSpPr>
        <p:spPr>
          <a:xfrm>
            <a:off x="795966" y="4535332"/>
            <a:ext cx="2066589" cy="83099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HERMAN Magali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CLABAUX Véronique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ROBILLART Marc</a:t>
            </a:r>
          </a:p>
        </p:txBody>
      </p:sp>
      <p:sp>
        <p:nvSpPr>
          <p:cNvPr id="8" name="ZoneTexte 14">
            <a:extLst>
              <a:ext uri="{FF2B5EF4-FFF2-40B4-BE49-F238E27FC236}">
                <a16:creationId xmlns:a16="http://schemas.microsoft.com/office/drawing/2014/main" id="{D31DF49E-BC7F-4FDC-8D78-AE92FAFCD8F6}"/>
              </a:ext>
            </a:extLst>
          </p:cNvPr>
          <p:cNvSpPr txBox="1"/>
          <p:nvPr/>
        </p:nvSpPr>
        <p:spPr>
          <a:xfrm>
            <a:off x="3316921" y="3011146"/>
            <a:ext cx="2561920"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LOWYCK DUCRONT Maïté</a:t>
            </a:r>
            <a:endParaRPr lang="fr-FR" sz="1600" b="0" i="0" u="none" strike="noStrike" kern="1200" cap="none" spc="0" baseline="0">
              <a:solidFill>
                <a:srgbClr val="000000"/>
              </a:solidFill>
              <a:uFillTx/>
              <a:latin typeface="Roboto" pitchFamily="2"/>
              <a:ea typeface="Roboto" pitchFamily="2"/>
            </a:endParaRPr>
          </a:p>
        </p:txBody>
      </p:sp>
      <p:sp>
        <p:nvSpPr>
          <p:cNvPr id="9" name="ZoneTexte 15">
            <a:extLst>
              <a:ext uri="{FF2B5EF4-FFF2-40B4-BE49-F238E27FC236}">
                <a16:creationId xmlns:a16="http://schemas.microsoft.com/office/drawing/2014/main" id="{FCD7F705-31D4-42BE-A481-41D8629BE258}"/>
              </a:ext>
            </a:extLst>
          </p:cNvPr>
          <p:cNvSpPr txBox="1"/>
          <p:nvPr/>
        </p:nvSpPr>
        <p:spPr>
          <a:xfrm>
            <a:off x="3494626" y="2016654"/>
            <a:ext cx="2154756"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CARLIER Jean-Michel</a:t>
            </a:r>
          </a:p>
        </p:txBody>
      </p:sp>
      <p:sp>
        <p:nvSpPr>
          <p:cNvPr id="10" name="ZoneTexte 16">
            <a:extLst>
              <a:ext uri="{FF2B5EF4-FFF2-40B4-BE49-F238E27FC236}">
                <a16:creationId xmlns:a16="http://schemas.microsoft.com/office/drawing/2014/main" id="{2C13EA8B-A723-42D6-BF8F-82EEB7F3BBB4}"/>
              </a:ext>
            </a:extLst>
          </p:cNvPr>
          <p:cNvSpPr txBox="1"/>
          <p:nvPr/>
        </p:nvSpPr>
        <p:spPr>
          <a:xfrm>
            <a:off x="3447672" y="3714146"/>
            <a:ext cx="2247732"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CZARNECKI Alexandre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CARRE Stéphanie</a:t>
            </a:r>
          </a:p>
        </p:txBody>
      </p:sp>
      <p:sp>
        <p:nvSpPr>
          <p:cNvPr id="11" name="ZoneTexte 17">
            <a:extLst>
              <a:ext uri="{FF2B5EF4-FFF2-40B4-BE49-F238E27FC236}">
                <a16:creationId xmlns:a16="http://schemas.microsoft.com/office/drawing/2014/main" id="{2A057356-D371-4231-A928-4624CDD8840B}"/>
              </a:ext>
            </a:extLst>
          </p:cNvPr>
          <p:cNvSpPr txBox="1"/>
          <p:nvPr/>
        </p:nvSpPr>
        <p:spPr>
          <a:xfrm>
            <a:off x="3316921" y="4663375"/>
            <a:ext cx="2805580"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DURIEZ Thibaut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DIAZ DE LA FUENTE Micha</a:t>
            </a:r>
            <a:r>
              <a:rPr lang="fr-FR" sz="1600" b="0" i="0" u="none" strike="noStrike" kern="0" cap="none" spc="0" baseline="0">
                <a:solidFill>
                  <a:srgbClr val="000000"/>
                </a:solidFill>
                <a:uFillTx/>
                <a:latin typeface="Roboto" pitchFamily="2"/>
                <a:ea typeface="Roboto" pitchFamily="2"/>
              </a:rPr>
              <a:t>ël</a:t>
            </a:r>
            <a:endParaRPr lang="fr-FR" sz="1600" b="0" i="0" u="none" strike="noStrike" kern="1200" cap="none" spc="0" baseline="0">
              <a:solidFill>
                <a:srgbClr val="000000"/>
              </a:solidFill>
              <a:uFillTx/>
              <a:latin typeface="Roboto" pitchFamily="2"/>
              <a:ea typeface="Roboto" pitchFamily="2"/>
            </a:endParaRPr>
          </a:p>
        </p:txBody>
      </p:sp>
      <p:sp>
        <p:nvSpPr>
          <p:cNvPr id="12" name="ZoneTexte 18">
            <a:extLst>
              <a:ext uri="{FF2B5EF4-FFF2-40B4-BE49-F238E27FC236}">
                <a16:creationId xmlns:a16="http://schemas.microsoft.com/office/drawing/2014/main" id="{33D7445C-BFD0-4A58-9D94-25117B3EAE3C}"/>
              </a:ext>
            </a:extLst>
          </p:cNvPr>
          <p:cNvSpPr txBox="1"/>
          <p:nvPr/>
        </p:nvSpPr>
        <p:spPr>
          <a:xfrm>
            <a:off x="6418329" y="2010875"/>
            <a:ext cx="2026520" cy="83099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DUPONT Dominique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LEJEUNE Sylvain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PIOLE Olivier</a:t>
            </a:r>
            <a:endParaRPr lang="fr-FR" sz="1600" b="0" i="0" u="none" strike="noStrike" kern="1200" cap="none" spc="0" baseline="0">
              <a:solidFill>
                <a:srgbClr val="000000"/>
              </a:solidFill>
              <a:uFillTx/>
              <a:latin typeface="Roboto" pitchFamily="2"/>
              <a:ea typeface="Roboto" pitchFamily="2"/>
            </a:endParaRPr>
          </a:p>
        </p:txBody>
      </p:sp>
      <p:sp>
        <p:nvSpPr>
          <p:cNvPr id="13" name="ZoneTexte 19">
            <a:extLst>
              <a:ext uri="{FF2B5EF4-FFF2-40B4-BE49-F238E27FC236}">
                <a16:creationId xmlns:a16="http://schemas.microsoft.com/office/drawing/2014/main" id="{7591A418-5135-48EC-9AD7-94A14251A810}"/>
              </a:ext>
            </a:extLst>
          </p:cNvPr>
          <p:cNvSpPr txBox="1"/>
          <p:nvPr/>
        </p:nvSpPr>
        <p:spPr>
          <a:xfrm>
            <a:off x="6502490" y="3315102"/>
            <a:ext cx="1858197"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KUBIAK Alexandre</a:t>
            </a:r>
            <a:endParaRPr lang="fr-FR" sz="1600" b="0" i="0" u="none" strike="noStrike" kern="1200" cap="none" spc="0" baseline="0">
              <a:solidFill>
                <a:srgbClr val="000000"/>
              </a:solidFill>
              <a:uFillTx/>
              <a:latin typeface="Roboto" pitchFamily="2"/>
              <a:ea typeface="Roboto" pitchFamily="2"/>
            </a:endParaRPr>
          </a:p>
        </p:txBody>
      </p:sp>
      <p:sp>
        <p:nvSpPr>
          <p:cNvPr id="14" name="ZoneTexte 20">
            <a:extLst>
              <a:ext uri="{FF2B5EF4-FFF2-40B4-BE49-F238E27FC236}">
                <a16:creationId xmlns:a16="http://schemas.microsoft.com/office/drawing/2014/main" id="{00D8C278-FEA3-467E-A36D-51208BF6FB4D}"/>
              </a:ext>
            </a:extLst>
          </p:cNvPr>
          <p:cNvSpPr txBox="1"/>
          <p:nvPr/>
        </p:nvSpPr>
        <p:spPr>
          <a:xfrm>
            <a:off x="1331311" y="1654597"/>
            <a:ext cx="938073"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AMIENS</a:t>
            </a:r>
          </a:p>
        </p:txBody>
      </p:sp>
      <p:sp>
        <p:nvSpPr>
          <p:cNvPr id="15" name="ZoneTexte 21">
            <a:extLst>
              <a:ext uri="{FF2B5EF4-FFF2-40B4-BE49-F238E27FC236}">
                <a16:creationId xmlns:a16="http://schemas.microsoft.com/office/drawing/2014/main" id="{AF2D02E4-B04A-48E1-87FF-E3FB6FF868B3}"/>
              </a:ext>
            </a:extLst>
          </p:cNvPr>
          <p:cNvSpPr txBox="1"/>
          <p:nvPr/>
        </p:nvSpPr>
        <p:spPr>
          <a:xfrm>
            <a:off x="951405" y="2998390"/>
            <a:ext cx="1697903"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BEAURAINVILLE</a:t>
            </a:r>
          </a:p>
        </p:txBody>
      </p:sp>
      <p:sp>
        <p:nvSpPr>
          <p:cNvPr id="16" name="ZoneTexte 22">
            <a:extLst>
              <a:ext uri="{FF2B5EF4-FFF2-40B4-BE49-F238E27FC236}">
                <a16:creationId xmlns:a16="http://schemas.microsoft.com/office/drawing/2014/main" id="{952DB53C-E8C3-44FF-833D-E5B854E494AF}"/>
              </a:ext>
            </a:extLst>
          </p:cNvPr>
          <p:cNvSpPr txBox="1"/>
          <p:nvPr/>
        </p:nvSpPr>
        <p:spPr>
          <a:xfrm>
            <a:off x="861684" y="4158096"/>
            <a:ext cx="1935144"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NOEUX LES MINES</a:t>
            </a:r>
          </a:p>
        </p:txBody>
      </p:sp>
      <p:sp>
        <p:nvSpPr>
          <p:cNvPr id="17" name="ZoneTexte 23">
            <a:extLst>
              <a:ext uri="{FF2B5EF4-FFF2-40B4-BE49-F238E27FC236}">
                <a16:creationId xmlns:a16="http://schemas.microsoft.com/office/drawing/2014/main" id="{37EF3AF2-13C8-47DD-8BDB-E381D1C02E9D}"/>
              </a:ext>
            </a:extLst>
          </p:cNvPr>
          <p:cNvSpPr txBox="1"/>
          <p:nvPr/>
        </p:nvSpPr>
        <p:spPr>
          <a:xfrm>
            <a:off x="793790" y="5543330"/>
            <a:ext cx="1968812"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ST PIERREBROUCK</a:t>
            </a:r>
          </a:p>
        </p:txBody>
      </p:sp>
      <p:sp>
        <p:nvSpPr>
          <p:cNvPr id="18" name="ZoneTexte 24">
            <a:extLst>
              <a:ext uri="{FF2B5EF4-FFF2-40B4-BE49-F238E27FC236}">
                <a16:creationId xmlns:a16="http://schemas.microsoft.com/office/drawing/2014/main" id="{757EB41E-5525-4A88-A11E-517FC0061B36}"/>
              </a:ext>
            </a:extLst>
          </p:cNvPr>
          <p:cNvSpPr txBox="1"/>
          <p:nvPr/>
        </p:nvSpPr>
        <p:spPr>
          <a:xfrm>
            <a:off x="4154594" y="1617006"/>
            <a:ext cx="833887"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ARRAS</a:t>
            </a:r>
            <a:endParaRPr lang="fr-FR" sz="1600" b="1" i="0" u="sng" strike="noStrike" kern="1200" cap="none" spc="0" baseline="0">
              <a:solidFill>
                <a:srgbClr val="000000"/>
              </a:solidFill>
              <a:uFillTx/>
              <a:latin typeface="Roboto" pitchFamily="2"/>
              <a:ea typeface="Roboto" pitchFamily="2"/>
            </a:endParaRPr>
          </a:p>
        </p:txBody>
      </p:sp>
      <p:sp>
        <p:nvSpPr>
          <p:cNvPr id="19" name="ZoneTexte 25">
            <a:extLst>
              <a:ext uri="{FF2B5EF4-FFF2-40B4-BE49-F238E27FC236}">
                <a16:creationId xmlns:a16="http://schemas.microsoft.com/office/drawing/2014/main" id="{FA44FABB-D167-4290-9A38-436300F48942}"/>
              </a:ext>
            </a:extLst>
          </p:cNvPr>
          <p:cNvSpPr txBox="1"/>
          <p:nvPr/>
        </p:nvSpPr>
        <p:spPr>
          <a:xfrm>
            <a:off x="3124669" y="2426369"/>
            <a:ext cx="2893737"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BOUSBECQUE WERVICQ SUD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VAL DE LYS</a:t>
            </a:r>
          </a:p>
        </p:txBody>
      </p:sp>
      <p:sp>
        <p:nvSpPr>
          <p:cNvPr id="20" name="ZoneTexte 26">
            <a:extLst>
              <a:ext uri="{FF2B5EF4-FFF2-40B4-BE49-F238E27FC236}">
                <a16:creationId xmlns:a16="http://schemas.microsoft.com/office/drawing/2014/main" id="{81E62D39-2CD3-4FC1-9D91-B6CC247D3D4F}"/>
              </a:ext>
            </a:extLst>
          </p:cNvPr>
          <p:cNvSpPr txBox="1"/>
          <p:nvPr/>
        </p:nvSpPr>
        <p:spPr>
          <a:xfrm>
            <a:off x="4034817" y="3371557"/>
            <a:ext cx="1126138"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ROUVROY</a:t>
            </a:r>
          </a:p>
        </p:txBody>
      </p:sp>
      <p:sp>
        <p:nvSpPr>
          <p:cNvPr id="21" name="ZoneTexte 27">
            <a:extLst>
              <a:ext uri="{FF2B5EF4-FFF2-40B4-BE49-F238E27FC236}">
                <a16:creationId xmlns:a16="http://schemas.microsoft.com/office/drawing/2014/main" id="{DF04E6B2-7FDA-4B6D-AD65-A185492A4922}"/>
              </a:ext>
            </a:extLst>
          </p:cNvPr>
          <p:cNvSpPr txBox="1"/>
          <p:nvPr/>
        </p:nvSpPr>
        <p:spPr>
          <a:xfrm>
            <a:off x="6395880" y="1417640"/>
            <a:ext cx="2071399"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AVENIR FEUQUIERE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ST BLIMON VIMEU</a:t>
            </a:r>
            <a:endParaRPr lang="fr-FR" sz="1600" b="1" i="0" u="sng" strike="noStrike" kern="1200" cap="none" spc="0" baseline="0">
              <a:solidFill>
                <a:srgbClr val="000000"/>
              </a:solidFill>
              <a:uFillTx/>
              <a:latin typeface="Roboto" pitchFamily="2"/>
              <a:ea typeface="Roboto" pitchFamily="2"/>
            </a:endParaRPr>
          </a:p>
        </p:txBody>
      </p:sp>
      <p:sp>
        <p:nvSpPr>
          <p:cNvPr id="22" name="ZoneTexte 28">
            <a:extLst>
              <a:ext uri="{FF2B5EF4-FFF2-40B4-BE49-F238E27FC236}">
                <a16:creationId xmlns:a16="http://schemas.microsoft.com/office/drawing/2014/main" id="{EC7A9BED-10BE-4219-AF74-2FF5EAE81D2D}"/>
              </a:ext>
            </a:extLst>
          </p:cNvPr>
          <p:cNvSpPr txBox="1"/>
          <p:nvPr/>
        </p:nvSpPr>
        <p:spPr>
          <a:xfrm>
            <a:off x="3810441" y="4334713"/>
            <a:ext cx="1696294"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SAINT MAXIMIN</a:t>
            </a:r>
            <a:endParaRPr lang="fr-FR" sz="1600" b="1" i="0" u="sng" strike="noStrike" kern="1200" cap="none" spc="0" baseline="0">
              <a:solidFill>
                <a:srgbClr val="000000"/>
              </a:solidFill>
              <a:uFillTx/>
              <a:latin typeface="Roboto" pitchFamily="2"/>
              <a:ea typeface="Roboto" pitchFamily="2"/>
            </a:endParaRPr>
          </a:p>
        </p:txBody>
      </p:sp>
      <p:sp>
        <p:nvSpPr>
          <p:cNvPr id="23" name="ZoneTexte 29">
            <a:extLst>
              <a:ext uri="{FF2B5EF4-FFF2-40B4-BE49-F238E27FC236}">
                <a16:creationId xmlns:a16="http://schemas.microsoft.com/office/drawing/2014/main" id="{D7D3CC6B-5572-4602-8040-E0A241AF44BF}"/>
              </a:ext>
            </a:extLst>
          </p:cNvPr>
          <p:cNvSpPr txBox="1"/>
          <p:nvPr/>
        </p:nvSpPr>
        <p:spPr>
          <a:xfrm>
            <a:off x="6446382" y="2924598"/>
            <a:ext cx="1970413"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HERSIN COUPIGNY</a:t>
            </a:r>
            <a:endParaRPr lang="fr-FR" sz="1600" b="1" i="0" u="sng" strike="noStrike" kern="1200" cap="none" spc="0" baseline="0">
              <a:solidFill>
                <a:srgbClr val="000000"/>
              </a:solidFill>
              <a:uFillTx/>
              <a:latin typeface="Roboto" pitchFamily="2"/>
              <a:ea typeface="Roboto" pitchFamily="2"/>
            </a:endParaRPr>
          </a:p>
        </p:txBody>
      </p:sp>
      <p:sp>
        <p:nvSpPr>
          <p:cNvPr id="24" name="ZoneTexte 26">
            <a:extLst>
              <a:ext uri="{FF2B5EF4-FFF2-40B4-BE49-F238E27FC236}">
                <a16:creationId xmlns:a16="http://schemas.microsoft.com/office/drawing/2014/main" id="{3C31EECA-3E81-4BFD-BEA5-108351B3245E}"/>
              </a:ext>
            </a:extLst>
          </p:cNvPr>
          <p:cNvSpPr txBox="1"/>
          <p:nvPr/>
        </p:nvSpPr>
        <p:spPr>
          <a:xfrm>
            <a:off x="6573813" y="4158096"/>
            <a:ext cx="1715533"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TEAM LENSOISE</a:t>
            </a:r>
            <a:endParaRPr lang="fr-FR" sz="1600" b="1" i="0" u="sng" strike="noStrike" kern="1200" cap="none" spc="0" baseline="0">
              <a:solidFill>
                <a:srgbClr val="000000"/>
              </a:solidFill>
              <a:uFillTx/>
              <a:latin typeface="Roboto" pitchFamily="2"/>
              <a:ea typeface="Roboto" pitchFamily="2"/>
            </a:endParaRPr>
          </a:p>
        </p:txBody>
      </p:sp>
      <p:sp>
        <p:nvSpPr>
          <p:cNvPr id="25" name="ZoneTexte 16">
            <a:extLst>
              <a:ext uri="{FF2B5EF4-FFF2-40B4-BE49-F238E27FC236}">
                <a16:creationId xmlns:a16="http://schemas.microsoft.com/office/drawing/2014/main" id="{DF61035F-C353-45E6-A99B-D3DB188395C4}"/>
              </a:ext>
            </a:extLst>
          </p:cNvPr>
          <p:cNvSpPr txBox="1"/>
          <p:nvPr/>
        </p:nvSpPr>
        <p:spPr>
          <a:xfrm>
            <a:off x="6454621" y="4535332"/>
            <a:ext cx="1909495" cy="83099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BOUILLEZ Caroline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BOUILLEZ Anaïs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DUVAL Sylvain</a:t>
            </a:r>
          </a:p>
        </p:txBody>
      </p:sp>
      <p:sp>
        <p:nvSpPr>
          <p:cNvPr id="26" name="ZoneTexte 17">
            <a:extLst>
              <a:ext uri="{FF2B5EF4-FFF2-40B4-BE49-F238E27FC236}">
                <a16:creationId xmlns:a16="http://schemas.microsoft.com/office/drawing/2014/main" id="{708D5172-82E4-4EB9-8AA3-E86A9AF593A6}"/>
              </a:ext>
            </a:extLst>
          </p:cNvPr>
          <p:cNvSpPr txBox="1"/>
          <p:nvPr/>
        </p:nvSpPr>
        <p:spPr>
          <a:xfrm>
            <a:off x="806336" y="6014027"/>
            <a:ext cx="1988042"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CEUGNIEZ Xavier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DELANNOY Romain</a:t>
            </a:r>
          </a:p>
        </p:txBody>
      </p:sp>
      <p:sp>
        <p:nvSpPr>
          <p:cNvPr id="27" name="ZoneTexte 28">
            <a:extLst>
              <a:ext uri="{FF2B5EF4-FFF2-40B4-BE49-F238E27FC236}">
                <a16:creationId xmlns:a16="http://schemas.microsoft.com/office/drawing/2014/main" id="{4C8665F5-334D-4A7F-8241-C298722EDB5E}"/>
              </a:ext>
            </a:extLst>
          </p:cNvPr>
          <p:cNvSpPr txBox="1"/>
          <p:nvPr/>
        </p:nvSpPr>
        <p:spPr>
          <a:xfrm>
            <a:off x="6770126" y="5543330"/>
            <a:ext cx="1346847"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THOUROTTE</a:t>
            </a:r>
          </a:p>
        </p:txBody>
      </p:sp>
      <p:sp>
        <p:nvSpPr>
          <p:cNvPr id="28" name="ZoneTexte 17">
            <a:extLst>
              <a:ext uri="{FF2B5EF4-FFF2-40B4-BE49-F238E27FC236}">
                <a16:creationId xmlns:a16="http://schemas.microsoft.com/office/drawing/2014/main" id="{15A1BFCF-0C78-4B0C-9C76-E95AFCF6FFCC}"/>
              </a:ext>
            </a:extLst>
          </p:cNvPr>
          <p:cNvSpPr txBox="1"/>
          <p:nvPr/>
        </p:nvSpPr>
        <p:spPr>
          <a:xfrm>
            <a:off x="6474134" y="6014027"/>
            <a:ext cx="2172385" cy="83099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GRIMBERT Corentin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COLOMBO M</a:t>
            </a:r>
            <a:r>
              <a:rPr lang="fr-FR" sz="1600" b="0" i="0" u="none" strike="noStrike" kern="0" cap="none" spc="0" baseline="0">
                <a:solidFill>
                  <a:srgbClr val="000000"/>
                </a:solidFill>
                <a:uFillTx/>
                <a:latin typeface="Roboto" pitchFamily="2"/>
                <a:ea typeface="Roboto" pitchFamily="2"/>
              </a:rPr>
              <a:t>onique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CERVOISE Christophe</a:t>
            </a:r>
          </a:p>
        </p:txBody>
      </p:sp>
      <p:sp>
        <p:nvSpPr>
          <p:cNvPr id="29" name="ZoneTexte 28">
            <a:extLst>
              <a:ext uri="{FF2B5EF4-FFF2-40B4-BE49-F238E27FC236}">
                <a16:creationId xmlns:a16="http://schemas.microsoft.com/office/drawing/2014/main" id="{C6EC30A3-3D41-42FB-870B-D5546812AC70}"/>
              </a:ext>
            </a:extLst>
          </p:cNvPr>
          <p:cNvSpPr txBox="1"/>
          <p:nvPr/>
        </p:nvSpPr>
        <p:spPr>
          <a:xfrm>
            <a:off x="3804388" y="5274048"/>
            <a:ext cx="1708419"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BAUVIN PROVIN</a:t>
            </a:r>
          </a:p>
        </p:txBody>
      </p:sp>
      <p:sp>
        <p:nvSpPr>
          <p:cNvPr id="30" name="ZoneTexte 17">
            <a:extLst>
              <a:ext uri="{FF2B5EF4-FFF2-40B4-BE49-F238E27FC236}">
                <a16:creationId xmlns:a16="http://schemas.microsoft.com/office/drawing/2014/main" id="{77A9B488-15AD-4B0A-8FA6-88B58C22687C}"/>
              </a:ext>
            </a:extLst>
          </p:cNvPr>
          <p:cNvSpPr txBox="1"/>
          <p:nvPr/>
        </p:nvSpPr>
        <p:spPr>
          <a:xfrm>
            <a:off x="3750539" y="5638492"/>
            <a:ext cx="1938354" cy="83099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FROMONT Philippe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LOYER Juline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MERLIN Fabien</a:t>
            </a:r>
            <a:endParaRPr lang="fr-FR" sz="1600" b="0" i="0" u="none" strike="noStrike" kern="1200" cap="none" spc="0" baseline="0">
              <a:solidFill>
                <a:srgbClr val="000000"/>
              </a:solidFill>
              <a:uFillTx/>
              <a:latin typeface="Roboto" pitchFamily="2"/>
              <a:ea typeface="Roboto" pitchFamily="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144">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B62C1FF7-584E-4B6F-9677-BC8083BE64CB}"/>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Rectangle 10">
            <a:extLst>
              <a:ext uri="{FF2B5EF4-FFF2-40B4-BE49-F238E27FC236}">
                <a16:creationId xmlns:a16="http://schemas.microsoft.com/office/drawing/2014/main" id="{B44C0DBB-6702-4F92-BB43-22B37E2004F4}"/>
              </a:ext>
            </a:extLst>
          </p:cNvPr>
          <p:cNvSpPr/>
          <p:nvPr/>
        </p:nvSpPr>
        <p:spPr>
          <a:xfrm>
            <a:off x="6300188" y="908721"/>
            <a:ext cx="2520278" cy="43204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FEA454A1-4C15-4D29-AC63-8C80A7286D10}"/>
              </a:ext>
            </a:extLst>
          </p:cNvPr>
          <p:cNvSpPr txBox="1">
            <a:spLocks noGrp="1"/>
          </p:cNvSpPr>
          <p:nvPr>
            <p:ph type="title"/>
          </p:nvPr>
        </p:nvSpPr>
        <p:spPr>
          <a:xfrm>
            <a:off x="457200" y="0"/>
            <a:ext cx="8229600" cy="1143000"/>
          </a:xfrm>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Médailles de la Ligue de Handball </a:t>
            </a:r>
            <a:br>
              <a:rPr lang="fr-FR" sz="3200" b="1" u="sng">
                <a:solidFill>
                  <a:srgbClr val="003C74"/>
                </a:solidFill>
                <a:effectLst>
                  <a:outerShdw dist="38096" dir="2700000">
                    <a:srgbClr val="000000"/>
                  </a:outerShdw>
                </a:effectLst>
                <a:latin typeface="Roboto Medium" pitchFamily="2"/>
                <a:ea typeface="Roboto Medium" pitchFamily="2"/>
              </a:rPr>
            </a:br>
            <a:r>
              <a:rPr lang="fr-FR" sz="3200" b="1" u="sng">
                <a:solidFill>
                  <a:srgbClr val="003C74"/>
                </a:solidFill>
                <a:effectLst>
                  <a:outerShdw dist="38096" dir="2700000">
                    <a:srgbClr val="000000"/>
                  </a:outerShdw>
                </a:effectLst>
                <a:latin typeface="Roboto Medium" pitchFamily="2"/>
                <a:ea typeface="Roboto Medium" pitchFamily="2"/>
              </a:rPr>
              <a:t>des Hauts-de-France</a:t>
            </a:r>
          </a:p>
        </p:txBody>
      </p:sp>
      <p:sp>
        <p:nvSpPr>
          <p:cNvPr id="5" name="Titre 1">
            <a:extLst>
              <a:ext uri="{FF2B5EF4-FFF2-40B4-BE49-F238E27FC236}">
                <a16:creationId xmlns:a16="http://schemas.microsoft.com/office/drawing/2014/main" id="{72271141-4B43-4544-ACBE-11CF893DC8F1}"/>
              </a:ext>
            </a:extLst>
          </p:cNvPr>
          <p:cNvSpPr txBox="1"/>
          <p:nvPr/>
        </p:nvSpPr>
        <p:spPr>
          <a:xfrm>
            <a:off x="2242492" y="1302626"/>
            <a:ext cx="2011049" cy="450570"/>
          </a:xfrm>
          <a:prstGeom prst="rect">
            <a:avLst/>
          </a:prstGeom>
          <a:noFill/>
          <a:ln cap="flat">
            <a:noFill/>
          </a:ln>
        </p:spPr>
        <p:txBody>
          <a:bodyPr vert="horz" wrap="square" lIns="91440"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2400" b="1" i="0" u="sng" strike="noStrike" kern="1200" cap="none" spc="0" baseline="0">
                <a:solidFill>
                  <a:srgbClr val="003C74"/>
                </a:solidFill>
                <a:highlight>
                  <a:srgbClr val="FFFF00"/>
                </a:highlight>
                <a:uFillTx/>
                <a:latin typeface="Roboto Medium" pitchFamily="2"/>
                <a:ea typeface="Roboto Medium" pitchFamily="2"/>
              </a:rPr>
              <a:t>ARGENT</a:t>
            </a:r>
          </a:p>
        </p:txBody>
      </p:sp>
      <p:sp>
        <p:nvSpPr>
          <p:cNvPr id="6" name="ZoneTexte 10">
            <a:extLst>
              <a:ext uri="{FF2B5EF4-FFF2-40B4-BE49-F238E27FC236}">
                <a16:creationId xmlns:a16="http://schemas.microsoft.com/office/drawing/2014/main" id="{B8341627-6132-41BC-8304-6A7B7ADC2D05}"/>
              </a:ext>
            </a:extLst>
          </p:cNvPr>
          <p:cNvSpPr txBox="1"/>
          <p:nvPr/>
        </p:nvSpPr>
        <p:spPr>
          <a:xfrm>
            <a:off x="806775" y="2579558"/>
            <a:ext cx="1952783"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CARETTE Laurence</a:t>
            </a:r>
          </a:p>
        </p:txBody>
      </p:sp>
      <p:sp>
        <p:nvSpPr>
          <p:cNvPr id="7" name="ZoneTexte 11">
            <a:extLst>
              <a:ext uri="{FF2B5EF4-FFF2-40B4-BE49-F238E27FC236}">
                <a16:creationId xmlns:a16="http://schemas.microsoft.com/office/drawing/2014/main" id="{99E3FF58-225D-4A5C-82B0-2346B5398EA9}"/>
              </a:ext>
            </a:extLst>
          </p:cNvPr>
          <p:cNvSpPr txBox="1"/>
          <p:nvPr/>
        </p:nvSpPr>
        <p:spPr>
          <a:xfrm>
            <a:off x="999137" y="3344536"/>
            <a:ext cx="1568058"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LUCAS Romain</a:t>
            </a:r>
            <a:endParaRPr lang="fr-FR" sz="1600" b="0" i="0" u="none" strike="noStrike" kern="1200" cap="none" spc="0" baseline="0">
              <a:solidFill>
                <a:srgbClr val="000000"/>
              </a:solidFill>
              <a:uFillTx/>
              <a:latin typeface="Roboto" pitchFamily="2"/>
              <a:ea typeface="Roboto" pitchFamily="2"/>
            </a:endParaRPr>
          </a:p>
        </p:txBody>
      </p:sp>
      <p:sp>
        <p:nvSpPr>
          <p:cNvPr id="8" name="ZoneTexte 13">
            <a:extLst>
              <a:ext uri="{FF2B5EF4-FFF2-40B4-BE49-F238E27FC236}">
                <a16:creationId xmlns:a16="http://schemas.microsoft.com/office/drawing/2014/main" id="{10DB0498-3E28-481A-88ED-FA7B7058E748}"/>
              </a:ext>
            </a:extLst>
          </p:cNvPr>
          <p:cNvSpPr txBox="1"/>
          <p:nvPr/>
        </p:nvSpPr>
        <p:spPr>
          <a:xfrm>
            <a:off x="888879" y="5832381"/>
            <a:ext cx="1712323" cy="83099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MERESSE Sarah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LAMBERT Cécile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DEWULF Emilie</a:t>
            </a:r>
          </a:p>
        </p:txBody>
      </p:sp>
      <p:sp>
        <p:nvSpPr>
          <p:cNvPr id="9" name="ZoneTexte 21">
            <a:extLst>
              <a:ext uri="{FF2B5EF4-FFF2-40B4-BE49-F238E27FC236}">
                <a16:creationId xmlns:a16="http://schemas.microsoft.com/office/drawing/2014/main" id="{584CD612-0432-41DD-BA5C-F85FDB8BC0E0}"/>
              </a:ext>
            </a:extLst>
          </p:cNvPr>
          <p:cNvSpPr txBox="1"/>
          <p:nvPr/>
        </p:nvSpPr>
        <p:spPr>
          <a:xfrm>
            <a:off x="949000" y="2977853"/>
            <a:ext cx="1708419"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BAUVIN PROVIN</a:t>
            </a:r>
          </a:p>
        </p:txBody>
      </p:sp>
      <p:sp>
        <p:nvSpPr>
          <p:cNvPr id="10" name="ZoneTexte 23">
            <a:extLst>
              <a:ext uri="{FF2B5EF4-FFF2-40B4-BE49-F238E27FC236}">
                <a16:creationId xmlns:a16="http://schemas.microsoft.com/office/drawing/2014/main" id="{279F055A-A40E-407D-B570-61838AE6AA07}"/>
              </a:ext>
            </a:extLst>
          </p:cNvPr>
          <p:cNvSpPr txBox="1"/>
          <p:nvPr/>
        </p:nvSpPr>
        <p:spPr>
          <a:xfrm>
            <a:off x="971403" y="5487122"/>
            <a:ext cx="1549139"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COMITE AISNE</a:t>
            </a:r>
          </a:p>
        </p:txBody>
      </p:sp>
      <p:sp>
        <p:nvSpPr>
          <p:cNvPr id="11" name="Titre 1">
            <a:extLst>
              <a:ext uri="{FF2B5EF4-FFF2-40B4-BE49-F238E27FC236}">
                <a16:creationId xmlns:a16="http://schemas.microsoft.com/office/drawing/2014/main" id="{6B6FC4A1-C3C9-49EA-A5B8-6D7088870A75}"/>
              </a:ext>
            </a:extLst>
          </p:cNvPr>
          <p:cNvSpPr txBox="1"/>
          <p:nvPr/>
        </p:nvSpPr>
        <p:spPr>
          <a:xfrm>
            <a:off x="6785908" y="1302626"/>
            <a:ext cx="2011049" cy="450570"/>
          </a:xfrm>
          <a:prstGeom prst="rect">
            <a:avLst/>
          </a:prstGeom>
          <a:noFill/>
          <a:ln cap="flat">
            <a:noFill/>
          </a:ln>
        </p:spPr>
        <p:txBody>
          <a:bodyPr vert="horz" wrap="square" lIns="91440" tIns="45720" rIns="91440" bIns="45720" anchor="ctr"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2400" b="1" i="0" u="sng" strike="noStrike" kern="1200" cap="none" spc="0" baseline="0">
                <a:solidFill>
                  <a:srgbClr val="003C74"/>
                </a:solidFill>
                <a:highlight>
                  <a:srgbClr val="FFFF00"/>
                </a:highlight>
                <a:uFillTx/>
                <a:latin typeface="Roboto Medium" pitchFamily="2"/>
                <a:ea typeface="Roboto Medium" pitchFamily="2"/>
              </a:rPr>
              <a:t>OR</a:t>
            </a:r>
          </a:p>
        </p:txBody>
      </p:sp>
      <p:sp>
        <p:nvSpPr>
          <p:cNvPr id="12" name="ZoneTexte 31">
            <a:extLst>
              <a:ext uri="{FF2B5EF4-FFF2-40B4-BE49-F238E27FC236}">
                <a16:creationId xmlns:a16="http://schemas.microsoft.com/office/drawing/2014/main" id="{04003412-E9A0-4681-9F91-FF17CEDBE169}"/>
              </a:ext>
            </a:extLst>
          </p:cNvPr>
          <p:cNvSpPr txBox="1"/>
          <p:nvPr/>
        </p:nvSpPr>
        <p:spPr>
          <a:xfrm>
            <a:off x="7047765" y="1928112"/>
            <a:ext cx="1548819"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COMITE AISNE</a:t>
            </a:r>
            <a:endParaRPr lang="fr-FR" sz="1600" b="1" i="0" u="sng" strike="noStrike" kern="1200" cap="none" spc="0" baseline="0">
              <a:solidFill>
                <a:srgbClr val="000000"/>
              </a:solidFill>
              <a:uFillTx/>
              <a:latin typeface="Roboto" pitchFamily="2"/>
              <a:ea typeface="Roboto" pitchFamily="2"/>
            </a:endParaRPr>
          </a:p>
        </p:txBody>
      </p:sp>
      <p:sp>
        <p:nvSpPr>
          <p:cNvPr id="13" name="ZoneTexte 32">
            <a:extLst>
              <a:ext uri="{FF2B5EF4-FFF2-40B4-BE49-F238E27FC236}">
                <a16:creationId xmlns:a16="http://schemas.microsoft.com/office/drawing/2014/main" id="{E41AF10F-D296-4193-8CF1-AF95E9FC4607}"/>
              </a:ext>
            </a:extLst>
          </p:cNvPr>
          <p:cNvSpPr txBox="1"/>
          <p:nvPr/>
        </p:nvSpPr>
        <p:spPr>
          <a:xfrm>
            <a:off x="6966008" y="2285542"/>
            <a:ext cx="1712323"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BONNET Fabrice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LECUYER Julie</a:t>
            </a:r>
            <a:endParaRPr lang="fr-FR" sz="1600" b="0" i="0" u="none" strike="noStrike" kern="1200" cap="none" spc="0" baseline="0">
              <a:solidFill>
                <a:srgbClr val="000000"/>
              </a:solidFill>
              <a:uFillTx/>
              <a:latin typeface="Roboto" pitchFamily="2"/>
              <a:ea typeface="Roboto" pitchFamily="2"/>
            </a:endParaRPr>
          </a:p>
        </p:txBody>
      </p:sp>
      <p:sp>
        <p:nvSpPr>
          <p:cNvPr id="14" name="ZoneTexte 25">
            <a:extLst>
              <a:ext uri="{FF2B5EF4-FFF2-40B4-BE49-F238E27FC236}">
                <a16:creationId xmlns:a16="http://schemas.microsoft.com/office/drawing/2014/main" id="{C68D5B3E-ABCE-4480-8203-114E15C9D5C9}"/>
              </a:ext>
            </a:extLst>
          </p:cNvPr>
          <p:cNvSpPr txBox="1"/>
          <p:nvPr/>
        </p:nvSpPr>
        <p:spPr>
          <a:xfrm>
            <a:off x="354275" y="1993154"/>
            <a:ext cx="2893737"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BOUSBECQUE WERVICQ SUD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VAL DE LYS</a:t>
            </a:r>
          </a:p>
        </p:txBody>
      </p:sp>
      <p:sp>
        <p:nvSpPr>
          <p:cNvPr id="15" name="ZoneTexte 26">
            <a:extLst>
              <a:ext uri="{FF2B5EF4-FFF2-40B4-BE49-F238E27FC236}">
                <a16:creationId xmlns:a16="http://schemas.microsoft.com/office/drawing/2014/main" id="{C91FF463-755F-464B-A391-1A4B4F6F743E}"/>
              </a:ext>
            </a:extLst>
          </p:cNvPr>
          <p:cNvSpPr txBox="1"/>
          <p:nvPr/>
        </p:nvSpPr>
        <p:spPr>
          <a:xfrm>
            <a:off x="1179502" y="3711220"/>
            <a:ext cx="1126138"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ROUVROY</a:t>
            </a:r>
          </a:p>
        </p:txBody>
      </p:sp>
      <p:sp>
        <p:nvSpPr>
          <p:cNvPr id="16" name="ZoneTexte 11">
            <a:extLst>
              <a:ext uri="{FF2B5EF4-FFF2-40B4-BE49-F238E27FC236}">
                <a16:creationId xmlns:a16="http://schemas.microsoft.com/office/drawing/2014/main" id="{C673C3A3-A49D-4990-BF4E-3DC96B9A5279}"/>
              </a:ext>
            </a:extLst>
          </p:cNvPr>
          <p:cNvSpPr txBox="1"/>
          <p:nvPr/>
        </p:nvSpPr>
        <p:spPr>
          <a:xfrm>
            <a:off x="613909" y="4079120"/>
            <a:ext cx="2313450"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MASTROIANNI Antonio</a:t>
            </a:r>
          </a:p>
        </p:txBody>
      </p:sp>
      <p:sp>
        <p:nvSpPr>
          <p:cNvPr id="17" name="ZoneTexte 20">
            <a:extLst>
              <a:ext uri="{FF2B5EF4-FFF2-40B4-BE49-F238E27FC236}">
                <a16:creationId xmlns:a16="http://schemas.microsoft.com/office/drawing/2014/main" id="{E7B23076-53AD-4885-B366-A92F3422ECF0}"/>
              </a:ext>
            </a:extLst>
          </p:cNvPr>
          <p:cNvSpPr txBox="1"/>
          <p:nvPr/>
        </p:nvSpPr>
        <p:spPr>
          <a:xfrm>
            <a:off x="912872" y="4445803"/>
            <a:ext cx="1715533"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0" cap="none" spc="0" baseline="0">
                <a:solidFill>
                  <a:srgbClr val="000000"/>
                </a:solidFill>
                <a:uFillTx/>
                <a:latin typeface="Roboto" pitchFamily="2"/>
                <a:ea typeface="Roboto" pitchFamily="2"/>
              </a:rPr>
              <a:t>TEAM LENSOISE</a:t>
            </a:r>
            <a:endParaRPr lang="fr-FR" sz="1600" b="1" i="0" u="sng" strike="noStrike" kern="1200" cap="none" spc="0" baseline="0">
              <a:solidFill>
                <a:srgbClr val="000000"/>
              </a:solidFill>
              <a:uFillTx/>
              <a:latin typeface="Roboto" pitchFamily="2"/>
              <a:ea typeface="Roboto" pitchFamily="2"/>
            </a:endParaRPr>
          </a:p>
        </p:txBody>
      </p:sp>
      <p:sp>
        <p:nvSpPr>
          <p:cNvPr id="18" name="ZoneTexte 11">
            <a:extLst>
              <a:ext uri="{FF2B5EF4-FFF2-40B4-BE49-F238E27FC236}">
                <a16:creationId xmlns:a16="http://schemas.microsoft.com/office/drawing/2014/main" id="{13E80F9F-6FFB-44B5-8EF0-5A3BCB6F6A52}"/>
              </a:ext>
            </a:extLst>
          </p:cNvPr>
          <p:cNvSpPr txBox="1"/>
          <p:nvPr/>
        </p:nvSpPr>
        <p:spPr>
          <a:xfrm>
            <a:off x="789428" y="4844308"/>
            <a:ext cx="1906295"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CASTEL Killian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DELAFORGE Jacky</a:t>
            </a:r>
          </a:p>
        </p:txBody>
      </p:sp>
      <p:sp>
        <p:nvSpPr>
          <p:cNvPr id="19" name="ZoneTexte 23">
            <a:extLst>
              <a:ext uri="{FF2B5EF4-FFF2-40B4-BE49-F238E27FC236}">
                <a16:creationId xmlns:a16="http://schemas.microsoft.com/office/drawing/2014/main" id="{AEE15E4D-003C-4624-92DD-D939176AB147}"/>
              </a:ext>
            </a:extLst>
          </p:cNvPr>
          <p:cNvSpPr txBox="1"/>
          <p:nvPr/>
        </p:nvSpPr>
        <p:spPr>
          <a:xfrm>
            <a:off x="3800438" y="2112931"/>
            <a:ext cx="1527980"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sng" strike="noStrike" kern="1200" cap="none" spc="0" baseline="0">
                <a:solidFill>
                  <a:srgbClr val="000000"/>
                </a:solidFill>
                <a:uFillTx/>
                <a:latin typeface="Roboto" pitchFamily="2"/>
                <a:ea typeface="Roboto" pitchFamily="2"/>
              </a:rPr>
              <a:t>VIEUX CONDE</a:t>
            </a:r>
          </a:p>
        </p:txBody>
      </p:sp>
      <p:sp>
        <p:nvSpPr>
          <p:cNvPr id="20" name="ZoneTexte 10">
            <a:extLst>
              <a:ext uri="{FF2B5EF4-FFF2-40B4-BE49-F238E27FC236}">
                <a16:creationId xmlns:a16="http://schemas.microsoft.com/office/drawing/2014/main" id="{52241C7A-B0FF-4EAD-9931-AAB64B15B3DB}"/>
              </a:ext>
            </a:extLst>
          </p:cNvPr>
          <p:cNvSpPr txBox="1"/>
          <p:nvPr/>
        </p:nvSpPr>
        <p:spPr>
          <a:xfrm>
            <a:off x="3560792" y="2581790"/>
            <a:ext cx="2007281"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0" cap="none" spc="0" baseline="0">
                <a:solidFill>
                  <a:srgbClr val="000000"/>
                </a:solidFill>
                <a:uFillTx/>
                <a:latin typeface="Roboto" pitchFamily="2"/>
                <a:ea typeface="Roboto" pitchFamily="2"/>
              </a:rPr>
              <a:t>BIREMBAUX Patrick</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a:solidFill>
                  <a:srgbClr val="000000"/>
                </a:solidFill>
                <a:uFillTx/>
                <a:latin typeface="Roboto" pitchFamily="2"/>
                <a:ea typeface="Roboto" pitchFamily="2"/>
              </a:rPr>
              <a:t>RUOLT Romain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45">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F68A2B5F-4DDA-4449-B34D-32D36EC92040}"/>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Rectangle 10">
            <a:extLst>
              <a:ext uri="{FF2B5EF4-FFF2-40B4-BE49-F238E27FC236}">
                <a16:creationId xmlns:a16="http://schemas.microsoft.com/office/drawing/2014/main" id="{9675F0B1-5938-42E9-88C2-4157282366C1}"/>
              </a:ext>
            </a:extLst>
          </p:cNvPr>
          <p:cNvSpPr/>
          <p:nvPr/>
        </p:nvSpPr>
        <p:spPr>
          <a:xfrm>
            <a:off x="6300188" y="908721"/>
            <a:ext cx="2520278" cy="43204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4D54A93A-3999-401C-8CE4-3DED4A5E6264}"/>
              </a:ext>
            </a:extLst>
          </p:cNvPr>
          <p:cNvSpPr txBox="1">
            <a:spLocks noGrp="1"/>
          </p:cNvSpPr>
          <p:nvPr>
            <p:ph type="title"/>
          </p:nvPr>
        </p:nvSpPr>
        <p:spPr>
          <a:xfrm>
            <a:off x="457200" y="0"/>
            <a:ext cx="8229600" cy="1143000"/>
          </a:xfrm>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Champions 2023-2024</a:t>
            </a:r>
          </a:p>
        </p:txBody>
      </p:sp>
      <p:pic>
        <p:nvPicPr>
          <p:cNvPr id="5" name="Image 20">
            <a:extLst>
              <a:ext uri="{FF2B5EF4-FFF2-40B4-BE49-F238E27FC236}">
                <a16:creationId xmlns:a16="http://schemas.microsoft.com/office/drawing/2014/main" id="{ECD27AFE-8570-4E9C-B686-6384A2406588}"/>
              </a:ext>
            </a:extLst>
          </p:cNvPr>
          <p:cNvPicPr>
            <a:picLocks noChangeAspect="1"/>
          </p:cNvPicPr>
          <p:nvPr/>
        </p:nvPicPr>
        <p:blipFill>
          <a:blip r:embed="rId3"/>
          <a:stretch>
            <a:fillRect/>
          </a:stretch>
        </p:blipFill>
        <p:spPr>
          <a:xfrm>
            <a:off x="1213820" y="1155765"/>
            <a:ext cx="6716368" cy="5194532"/>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39">
    <p:spTree>
      <p:nvGrpSpPr>
        <p:cNvPr id="1" name=""/>
        <p:cNvGrpSpPr/>
        <p:nvPr/>
      </p:nvGrpSpPr>
      <p:grpSpPr>
        <a:xfrm>
          <a:off x="0" y="0"/>
          <a:ext cx="0" cy="0"/>
          <a:chOff x="0" y="0"/>
          <a:chExt cx="0" cy="0"/>
        </a:xfrm>
      </p:grpSpPr>
      <p:pic>
        <p:nvPicPr>
          <p:cNvPr id="2" name="Picture 6" descr="C:\Users\user\Pictures\HAUTS DE FRANCE\FOND BLANC\01_QUADRI\FFHB_LOGO_LIGUE_HAUTS_DE_FRANCE_FD_BL_Q.png">
            <a:extLst>
              <a:ext uri="{FF2B5EF4-FFF2-40B4-BE49-F238E27FC236}">
                <a16:creationId xmlns:a16="http://schemas.microsoft.com/office/drawing/2014/main" id="{CB481C4A-F7CD-43B6-89CF-5C744F28F44B}"/>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3" name="Rectangle 10">
            <a:extLst>
              <a:ext uri="{FF2B5EF4-FFF2-40B4-BE49-F238E27FC236}">
                <a16:creationId xmlns:a16="http://schemas.microsoft.com/office/drawing/2014/main" id="{F06BDD71-3410-439D-90BC-2718B1AD1714}"/>
              </a:ext>
            </a:extLst>
          </p:cNvPr>
          <p:cNvSpPr/>
          <p:nvPr/>
        </p:nvSpPr>
        <p:spPr>
          <a:xfrm>
            <a:off x="6300188" y="908721"/>
            <a:ext cx="2520278" cy="43204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Titre 1">
            <a:extLst>
              <a:ext uri="{FF2B5EF4-FFF2-40B4-BE49-F238E27FC236}">
                <a16:creationId xmlns:a16="http://schemas.microsoft.com/office/drawing/2014/main" id="{F0E8F477-7773-420B-A8DD-9D0B74E74C10}"/>
              </a:ext>
            </a:extLst>
          </p:cNvPr>
          <p:cNvSpPr txBox="1">
            <a:spLocks noGrp="1"/>
          </p:cNvSpPr>
          <p:nvPr>
            <p:ph type="title"/>
          </p:nvPr>
        </p:nvSpPr>
        <p:spPr>
          <a:xfrm>
            <a:off x="457200" y="2857500"/>
            <a:ext cx="8229600" cy="1143000"/>
          </a:xfrm>
        </p:spPr>
        <p:txBody>
          <a:bodyPr/>
          <a:lstStyle/>
          <a:p>
            <a:pPr lvl="0"/>
            <a:r>
              <a:rPr lang="fr-FR" b="1">
                <a:solidFill>
                  <a:srgbClr val="003C74"/>
                </a:solidFill>
                <a:latin typeface="Roboto Medium" pitchFamily="2"/>
                <a:ea typeface="Roboto Medium" pitchFamily="2"/>
              </a:rPr>
              <a:t>PAUSE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5228B3-FFBD-4B55-A91B-71DAA99D9EB8}"/>
              </a:ext>
            </a:extLst>
          </p:cNvPr>
          <p:cNvSpPr txBox="1">
            <a:spLocks noGrp="1"/>
          </p:cNvSpPr>
          <p:nvPr>
            <p:ph type="title"/>
          </p:nvPr>
        </p:nvSpPr>
        <p:spPr/>
        <p:txBody>
          <a:bodyPr/>
          <a:lstStyle/>
          <a:p>
            <a:pPr lvl="0"/>
            <a:r>
              <a:rPr lang="fr-FR" sz="4000" b="1" u="sng">
                <a:solidFill>
                  <a:srgbClr val="003C74"/>
                </a:solidFill>
                <a:effectLst>
                  <a:outerShdw dist="38096" dir="2700000">
                    <a:srgbClr val="000000"/>
                  </a:outerShdw>
                </a:effectLst>
                <a:latin typeface="Roboto Medium" pitchFamily="2"/>
                <a:ea typeface="Roboto Medium" pitchFamily="2"/>
              </a:rPr>
              <a:t>Commission Statuts &amp; Règlements</a:t>
            </a:r>
          </a:p>
        </p:txBody>
      </p:sp>
      <p:pic>
        <p:nvPicPr>
          <p:cNvPr id="3" name="Picture 6" descr="C:\Users\user\Pictures\HAUTS DE FRANCE\FOND BLANC\01_QUADRI\FFHB_LOGO_LIGUE_HAUTS_DE_FRANCE_FD_BL_Q.png">
            <a:extLst>
              <a:ext uri="{FF2B5EF4-FFF2-40B4-BE49-F238E27FC236}">
                <a16:creationId xmlns:a16="http://schemas.microsoft.com/office/drawing/2014/main" id="{589CB2F3-DD6A-40B2-BF28-324A3185F9AD}"/>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05D48F49-7DAF-4D60-AA10-B9833C697CAC}"/>
              </a:ext>
            </a:extLst>
          </p:cNvPr>
          <p:cNvSpPr txBox="1"/>
          <p:nvPr/>
        </p:nvSpPr>
        <p:spPr>
          <a:xfrm>
            <a:off x="1363059" y="3417213"/>
            <a:ext cx="6417871"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Jean-Pier</a:t>
            </a:r>
            <a:r>
              <a:rPr lang="fr-FR" sz="2800" b="1" i="1" u="none" strike="noStrike" kern="0" cap="none" spc="0" baseline="0">
                <a:solidFill>
                  <a:srgbClr val="002060"/>
                </a:solidFill>
                <a:uFillTx/>
                <a:latin typeface="Roboto" pitchFamily="2"/>
                <a:ea typeface="Roboto" pitchFamily="2"/>
              </a:rPr>
              <a:t>re LEPOINTE &amp; Betty ROLLET</a:t>
            </a:r>
            <a:endParaRPr lang="fr-FR" sz="2800" b="1" i="1" u="none" strike="noStrike" kern="1200" cap="none" spc="0" baseline="0">
              <a:solidFill>
                <a:srgbClr val="002060"/>
              </a:solidFill>
              <a:uFillTx/>
              <a:latin typeface="Roboto" pitchFamily="2"/>
              <a:ea typeface="Roboto" pitchFamily="2"/>
            </a:endParaRPr>
          </a:p>
        </p:txBody>
      </p:sp>
      <p:pic>
        <p:nvPicPr>
          <p:cNvPr id="5" name="Image 6">
            <a:extLst>
              <a:ext uri="{FF2B5EF4-FFF2-40B4-BE49-F238E27FC236}">
                <a16:creationId xmlns:a16="http://schemas.microsoft.com/office/drawing/2014/main" id="{3847FD80-9F54-47E1-913D-428663C3422E}"/>
              </a:ext>
            </a:extLst>
          </p:cNvPr>
          <p:cNvPicPr>
            <a:picLocks noChangeAspect="1"/>
          </p:cNvPicPr>
          <p:nvPr/>
        </p:nvPicPr>
        <p:blipFill>
          <a:blip r:embed="rId3"/>
          <a:stretch>
            <a:fillRect/>
          </a:stretch>
        </p:blipFill>
        <p:spPr>
          <a:xfrm>
            <a:off x="5807720" y="1343015"/>
            <a:ext cx="2879079" cy="1110163"/>
          </a:xfrm>
          <a:prstGeom prst="rect">
            <a:avLst/>
          </a:prstGeom>
          <a:noFill/>
          <a:ln cap="flat">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9D047-839B-4533-9EE8-540A3EE83C06}"/>
              </a:ext>
            </a:extLst>
          </p:cNvPr>
          <p:cNvSpPr txBox="1">
            <a:spLocks noGrp="1"/>
          </p:cNvSpPr>
          <p:nvPr>
            <p:ph type="title"/>
          </p:nvPr>
        </p:nvSpPr>
        <p:spPr>
          <a:xfrm>
            <a:off x="473970" y="-9427"/>
            <a:ext cx="8229600" cy="1143000"/>
          </a:xfrm>
        </p:spPr>
        <p:txBody>
          <a:bodyPr>
            <a:noAutofit/>
          </a:bodyPr>
          <a:lstStyle/>
          <a:p>
            <a:pPr lvl="0"/>
            <a:r>
              <a:rPr lang="fr-FR" sz="3600" b="1">
                <a:solidFill>
                  <a:srgbClr val="003C74"/>
                </a:solidFill>
                <a:latin typeface="Roboto Medium" pitchFamily="2"/>
                <a:ea typeface="Roboto Medium" pitchFamily="2"/>
              </a:rPr>
              <a:t>Évolutions des licences depuis 2017 …</a:t>
            </a:r>
          </a:p>
        </p:txBody>
      </p:sp>
      <p:pic>
        <p:nvPicPr>
          <p:cNvPr id="3" name="Picture 6" descr="C:\Users\user\Pictures\HAUTS DE FRANCE\FOND BLANC\01_QUADRI\FFHB_LOGO_LIGUE_HAUTS_DE_FRANCE_FD_BL_Q.png">
            <a:extLst>
              <a:ext uri="{FF2B5EF4-FFF2-40B4-BE49-F238E27FC236}">
                <a16:creationId xmlns:a16="http://schemas.microsoft.com/office/drawing/2014/main" id="{4223366E-A3E0-4D2E-B3AD-23CA8F72EBB8}"/>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Image 6">
            <a:extLst>
              <a:ext uri="{FF2B5EF4-FFF2-40B4-BE49-F238E27FC236}">
                <a16:creationId xmlns:a16="http://schemas.microsoft.com/office/drawing/2014/main" id="{F59B0325-9ABD-4F37-8C9D-515AC9CC28D1}"/>
              </a:ext>
            </a:extLst>
          </p:cNvPr>
          <p:cNvPicPr>
            <a:picLocks noChangeAspect="1"/>
          </p:cNvPicPr>
          <p:nvPr/>
        </p:nvPicPr>
        <p:blipFill>
          <a:blip r:embed="rId3"/>
          <a:stretch>
            <a:fillRect/>
          </a:stretch>
        </p:blipFill>
        <p:spPr>
          <a:xfrm>
            <a:off x="3894173" y="1709013"/>
            <a:ext cx="4106963" cy="406633"/>
          </a:xfrm>
          <a:prstGeom prst="rect">
            <a:avLst/>
          </a:prstGeom>
          <a:noFill/>
          <a:ln cap="flat">
            <a:noFill/>
          </a:ln>
          <a:effectLst>
            <a:outerShdw dist="139699" dir="2700000" algn="tl">
              <a:srgbClr val="333333">
                <a:alpha val="65000"/>
              </a:srgbClr>
            </a:outerShdw>
          </a:effectLst>
        </p:spPr>
      </p:pic>
      <p:pic>
        <p:nvPicPr>
          <p:cNvPr id="5" name="Image 5">
            <a:extLst>
              <a:ext uri="{FF2B5EF4-FFF2-40B4-BE49-F238E27FC236}">
                <a16:creationId xmlns:a16="http://schemas.microsoft.com/office/drawing/2014/main" id="{C6FFF09D-250A-443B-9F18-C7E400FC2388}"/>
              </a:ext>
            </a:extLst>
          </p:cNvPr>
          <p:cNvPicPr>
            <a:picLocks noChangeAspect="1"/>
          </p:cNvPicPr>
          <p:nvPr/>
        </p:nvPicPr>
        <p:blipFill>
          <a:blip r:embed="rId4"/>
          <a:stretch>
            <a:fillRect/>
          </a:stretch>
        </p:blipFill>
        <p:spPr>
          <a:xfrm>
            <a:off x="1965484" y="2270034"/>
            <a:ext cx="6065251" cy="2317930"/>
          </a:xfrm>
          <a:prstGeom prst="rect">
            <a:avLst/>
          </a:prstGeom>
          <a:noFill/>
          <a:ln cap="flat">
            <a:noFill/>
          </a:ln>
          <a:effectLst>
            <a:outerShdw dist="139699" dir="2700000" algn="tl">
              <a:srgbClr val="333333">
                <a:alpha val="65000"/>
              </a:srgbClr>
            </a:outerShdw>
          </a:effectLst>
        </p:spPr>
      </p:pic>
      <p:sp>
        <p:nvSpPr>
          <p:cNvPr id="6" name="ZoneTexte 7">
            <a:extLst>
              <a:ext uri="{FF2B5EF4-FFF2-40B4-BE49-F238E27FC236}">
                <a16:creationId xmlns:a16="http://schemas.microsoft.com/office/drawing/2014/main" id="{C623093F-3D51-492F-AF4A-800ED1E12290}"/>
              </a:ext>
            </a:extLst>
          </p:cNvPr>
          <p:cNvSpPr txBox="1"/>
          <p:nvPr/>
        </p:nvSpPr>
        <p:spPr>
          <a:xfrm>
            <a:off x="401138" y="1538441"/>
            <a:ext cx="3128674" cy="461662"/>
          </a:xfrm>
          <a:prstGeom prst="rect">
            <a:avLst/>
          </a:prstGeom>
          <a:solidFill>
            <a:srgbClr val="FFFFFF"/>
          </a:solid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2060"/>
                </a:solidFill>
                <a:uFillTx/>
                <a:latin typeface="Roboto" pitchFamily="2"/>
                <a:ea typeface="Roboto" pitchFamily="2"/>
              </a:rPr>
              <a:t>En Hauts-de-France :</a:t>
            </a:r>
          </a:p>
        </p:txBody>
      </p:sp>
      <p:sp>
        <p:nvSpPr>
          <p:cNvPr id="7" name="ZoneTexte 8">
            <a:extLst>
              <a:ext uri="{FF2B5EF4-FFF2-40B4-BE49-F238E27FC236}">
                <a16:creationId xmlns:a16="http://schemas.microsoft.com/office/drawing/2014/main" id="{A10F87F7-D01B-4326-8063-9E6078A44C21}"/>
              </a:ext>
            </a:extLst>
          </p:cNvPr>
          <p:cNvSpPr txBox="1"/>
          <p:nvPr/>
        </p:nvSpPr>
        <p:spPr>
          <a:xfrm>
            <a:off x="473970" y="5198958"/>
            <a:ext cx="8422181" cy="830997"/>
          </a:xfrm>
          <a:prstGeom prst="rect">
            <a:avLst/>
          </a:prstGeom>
          <a:solidFill>
            <a:srgbClr val="FFFFFF"/>
          </a:solidFill>
          <a:ln cap="flat">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2060"/>
                </a:solidFill>
                <a:uFillTx/>
                <a:latin typeface="Roboto" pitchFamily="2"/>
                <a:ea typeface="Roboto" pitchFamily="2"/>
              </a:rPr>
              <a:t>Saison 2023/2024 = </a:t>
            </a:r>
            <a:r>
              <a:rPr lang="fr-FR" sz="2400" b="1" i="0" u="none" strike="noStrike" kern="1200" cap="none" spc="0" baseline="0">
                <a:solidFill>
                  <a:srgbClr val="C00000"/>
                </a:solidFill>
                <a:uFillTx/>
                <a:latin typeface="Roboto" pitchFamily="2"/>
                <a:ea typeface="Roboto" pitchFamily="2"/>
              </a:rPr>
              <a:t>591 324 licenciés </a:t>
            </a:r>
            <a:r>
              <a:rPr lang="fr-FR" sz="2400" b="1" i="0" u="none" strike="noStrike" kern="1200" cap="none" spc="0" baseline="0">
                <a:solidFill>
                  <a:srgbClr val="002060"/>
                </a:solidFill>
                <a:uFillTx/>
                <a:latin typeface="Roboto" pitchFamily="2"/>
                <a:ea typeface="Roboto" pitchFamily="2"/>
              </a:rPr>
              <a:t>au niveau national !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2060"/>
                </a:solidFill>
                <a:uFillTx/>
                <a:latin typeface="Roboto" pitchFamily="2"/>
                <a:ea typeface="Roboto" pitchFamily="2"/>
              </a:rPr>
              <a:t>(avec les événementielles)… record historique !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9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400608-42A2-4C50-9013-02620F0B85CC}"/>
              </a:ext>
            </a:extLst>
          </p:cNvPr>
          <p:cNvSpPr txBox="1">
            <a:spLocks noGrp="1"/>
          </p:cNvSpPr>
          <p:nvPr>
            <p:ph type="title"/>
          </p:nvPr>
        </p:nvSpPr>
        <p:spPr>
          <a:xfrm>
            <a:off x="457200" y="405353"/>
            <a:ext cx="8229600" cy="1649687"/>
          </a:xfrm>
        </p:spPr>
        <p:txBody>
          <a:bodyPr>
            <a:noAutofit/>
          </a:bodyPr>
          <a:lstStyle/>
          <a:p>
            <a:pPr lvl="0"/>
            <a:r>
              <a:rPr lang="fr-FR" sz="3600" b="1">
                <a:solidFill>
                  <a:srgbClr val="003C74"/>
                </a:solidFill>
                <a:latin typeface="Roboto Medium" pitchFamily="2"/>
                <a:ea typeface="Roboto Medium" pitchFamily="2"/>
              </a:rPr>
              <a:t>Visioconférences GestHand – </a:t>
            </a:r>
            <a:br>
              <a:rPr lang="fr-FR" sz="3600" b="1">
                <a:solidFill>
                  <a:srgbClr val="003C74"/>
                </a:solidFill>
                <a:latin typeface="Roboto Medium" pitchFamily="2"/>
                <a:ea typeface="Roboto Medium" pitchFamily="2"/>
              </a:rPr>
            </a:br>
            <a:r>
              <a:rPr lang="fr-FR" sz="3600" b="1">
                <a:solidFill>
                  <a:srgbClr val="003C74"/>
                </a:solidFill>
                <a:latin typeface="Roboto Medium" pitchFamily="2"/>
                <a:ea typeface="Roboto Medium" pitchFamily="2"/>
              </a:rPr>
              <a:t>les modifications pour la saison 2024/2025 </a:t>
            </a:r>
          </a:p>
        </p:txBody>
      </p:sp>
      <p:pic>
        <p:nvPicPr>
          <p:cNvPr id="3" name="Picture 6" descr="C:\Users\user\Pictures\HAUTS DE FRANCE\FOND BLANC\01_QUADRI\FFHB_LOGO_LIGUE_HAUTS_DE_FRANCE_FD_BL_Q.png">
            <a:extLst>
              <a:ext uri="{FF2B5EF4-FFF2-40B4-BE49-F238E27FC236}">
                <a16:creationId xmlns:a16="http://schemas.microsoft.com/office/drawing/2014/main" id="{2F7FEBEB-AC35-4D1D-AB50-EE6CADC588D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Rectangle 3">
            <a:extLst>
              <a:ext uri="{FF2B5EF4-FFF2-40B4-BE49-F238E27FC236}">
                <a16:creationId xmlns:a16="http://schemas.microsoft.com/office/drawing/2014/main" id="{8EF83D31-46D4-4483-9213-07CB890C6F6F}"/>
              </a:ext>
            </a:extLst>
          </p:cNvPr>
          <p:cNvSpPr/>
          <p:nvPr/>
        </p:nvSpPr>
        <p:spPr>
          <a:xfrm>
            <a:off x="553596" y="2603315"/>
            <a:ext cx="8036807" cy="23083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dirty="0">
                <a:solidFill>
                  <a:srgbClr val="002060"/>
                </a:solidFill>
                <a:uFillTx/>
                <a:latin typeface="Roboto" pitchFamily="2"/>
                <a:ea typeface="Roboto" pitchFamily="2"/>
              </a:rPr>
              <a:t>Mise en place de 3 temps en visioconférence :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dirty="0">
              <a:solidFill>
                <a:srgbClr val="002060"/>
              </a:solidFill>
              <a:uFillTx/>
              <a:latin typeface="Roboto" pitchFamily="2"/>
              <a:ea typeface="Roboto" pitchFamily="2"/>
            </a:endParaRPr>
          </a:p>
          <a:p>
            <a:pPr marL="285750" marR="0" lvl="0" indent="-285750" algn="ctr"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fr-FR" sz="1800" b="1" i="0" u="none" strike="noStrike" kern="1200" cap="none" spc="0" baseline="0" dirty="0">
                <a:solidFill>
                  <a:srgbClr val="002060"/>
                </a:solidFill>
                <a:uFillTx/>
                <a:latin typeface="Roboto" pitchFamily="2"/>
                <a:ea typeface="Roboto" pitchFamily="2"/>
              </a:rPr>
              <a:t>le jeudi 13 juin, </a:t>
            </a:r>
          </a:p>
          <a:p>
            <a:pPr marL="285750" marR="0" lvl="0" indent="-285750" algn="ctr"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fr-FR" sz="1800" b="1" i="0" u="none" strike="noStrike" kern="1200" cap="none" spc="0" baseline="0" dirty="0">
                <a:solidFill>
                  <a:srgbClr val="002060"/>
                </a:solidFill>
                <a:uFillTx/>
                <a:latin typeface="Roboto" pitchFamily="2"/>
                <a:ea typeface="Roboto" pitchFamily="2"/>
              </a:rPr>
              <a:t>le lundi 17 juin </a:t>
            </a:r>
          </a:p>
          <a:p>
            <a:pPr marL="285750" marR="0" lvl="0" indent="-285750" algn="ctr"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fr-FR" sz="1800" b="1" i="0" u="none" strike="noStrike" kern="1200" cap="none" spc="0" baseline="0" dirty="0">
                <a:solidFill>
                  <a:srgbClr val="002060"/>
                </a:solidFill>
                <a:uFillTx/>
                <a:latin typeface="Roboto" pitchFamily="2"/>
                <a:ea typeface="Roboto" pitchFamily="2"/>
              </a:rPr>
              <a:t>et le mardi 25 juin</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fr-FR" sz="1800" b="1" i="0" u="none" strike="noStrike" kern="1200" cap="none" spc="0" baseline="0" dirty="0">
              <a:solidFill>
                <a:srgbClr val="00206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dirty="0">
                <a:solidFill>
                  <a:srgbClr val="C00000"/>
                </a:solidFill>
                <a:uFillTx/>
                <a:latin typeface="Roboto" pitchFamily="2"/>
                <a:ea typeface="Roboto" pitchFamily="2"/>
              </a:rPr>
              <a:t>Communication des liens Zoom par mail, sur les adresses standardisées des clubs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18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7543B3-9E7B-408C-BE30-B74C7EDC266B}"/>
              </a:ext>
            </a:extLst>
          </p:cNvPr>
          <p:cNvSpPr txBox="1">
            <a:spLocks noGrp="1"/>
          </p:cNvSpPr>
          <p:nvPr>
            <p:ph type="title"/>
          </p:nvPr>
        </p:nvSpPr>
        <p:spPr>
          <a:xfrm>
            <a:off x="473970" y="0"/>
            <a:ext cx="8229600" cy="1143000"/>
          </a:xfrm>
        </p:spPr>
        <p:txBody>
          <a:bodyPr/>
          <a:lstStyle/>
          <a:p>
            <a:pPr lvl="0"/>
            <a:r>
              <a:rPr lang="fr-FR" b="1">
                <a:solidFill>
                  <a:srgbClr val="003C74"/>
                </a:solidFill>
                <a:latin typeface="Roboto Medium" pitchFamily="2"/>
                <a:ea typeface="Roboto Medium" pitchFamily="2"/>
              </a:rPr>
              <a:t>Détails de la CMCD</a:t>
            </a:r>
          </a:p>
        </p:txBody>
      </p:sp>
      <p:sp>
        <p:nvSpPr>
          <p:cNvPr id="3" name="Rectangle 7">
            <a:extLst>
              <a:ext uri="{FF2B5EF4-FFF2-40B4-BE49-F238E27FC236}">
                <a16:creationId xmlns:a16="http://schemas.microsoft.com/office/drawing/2014/main" id="{17C0003F-B6D9-40CF-A7D5-48D6ACF51B66}"/>
              </a:ext>
            </a:extLst>
          </p:cNvPr>
          <p:cNvSpPr/>
          <p:nvPr/>
        </p:nvSpPr>
        <p:spPr>
          <a:xfrm>
            <a:off x="224220" y="1559042"/>
            <a:ext cx="8142128" cy="327782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fr-FR" sz="3200" b="1" i="0" u="sng" strike="noStrike" kern="1200" cap="none" spc="0" baseline="0">
                <a:solidFill>
                  <a:srgbClr val="002060"/>
                </a:solidFill>
                <a:uFillTx/>
                <a:latin typeface="Roboto" pitchFamily="2"/>
                <a:ea typeface="Roboto" pitchFamily="2"/>
              </a:rPr>
              <a:t>RECOMPENSES</a:t>
            </a:r>
          </a:p>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endParaRPr lang="fr-FR" sz="2000" b="0" i="0" u="none" strike="noStrike" kern="1200" cap="none" spc="0" baseline="0">
              <a:solidFill>
                <a:srgbClr val="002060"/>
              </a:solidFill>
              <a:uFillTx/>
              <a:latin typeface="Roboto" pitchFamily="2"/>
              <a:ea typeface="Roboto" pitchFamily="2"/>
            </a:endParaRPr>
          </a:p>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fr-FR" sz="2000" b="1" i="0" u="none" strike="noStrike" kern="1200" cap="none" spc="0" baseline="0">
                <a:solidFill>
                  <a:srgbClr val="002060"/>
                </a:solidFill>
                <a:uFillTx/>
                <a:latin typeface="Roboto" pitchFamily="2"/>
                <a:ea typeface="Roboto" pitchFamily="2"/>
              </a:rPr>
              <a:t>36 clubs </a:t>
            </a:r>
            <a:r>
              <a:rPr lang="fr-FR" sz="2000" b="0" i="0" u="none" strike="noStrike" kern="1200" cap="none" spc="0" baseline="0">
                <a:solidFill>
                  <a:srgbClr val="002060"/>
                </a:solidFill>
                <a:uFillTx/>
                <a:latin typeface="Roboto" pitchFamily="2"/>
                <a:ea typeface="Roboto" pitchFamily="2"/>
              </a:rPr>
              <a:t>ont droit à un avoir sur la formation de </a:t>
            </a:r>
            <a:r>
              <a:rPr lang="fr-FR" sz="2000" b="1" i="0" u="none" strike="noStrike" kern="1200" cap="none" spc="0" baseline="0">
                <a:solidFill>
                  <a:srgbClr val="002060"/>
                </a:solidFill>
                <a:uFillTx/>
                <a:latin typeface="Roboto" pitchFamily="2"/>
                <a:ea typeface="Roboto" pitchFamily="2"/>
              </a:rPr>
              <a:t>150€</a:t>
            </a:r>
          </a:p>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fr-FR" sz="2000" b="1" i="0" u="none" strike="noStrike" kern="1200" cap="none" spc="0" baseline="0">
                <a:solidFill>
                  <a:srgbClr val="002060"/>
                </a:solidFill>
                <a:uFillTx/>
                <a:latin typeface="Roboto" pitchFamily="2"/>
                <a:ea typeface="Roboto" pitchFamily="2"/>
              </a:rPr>
              <a:t>8 clubs </a:t>
            </a:r>
            <a:r>
              <a:rPr lang="fr-FR" sz="2000" b="0" i="0" u="none" strike="noStrike" kern="1200" cap="none" spc="0" baseline="0">
                <a:solidFill>
                  <a:srgbClr val="002060"/>
                </a:solidFill>
                <a:uFillTx/>
                <a:latin typeface="Roboto" pitchFamily="2"/>
                <a:ea typeface="Roboto" pitchFamily="2"/>
              </a:rPr>
              <a:t>ont droit à un avoir sur la formation de </a:t>
            </a:r>
            <a:r>
              <a:rPr lang="fr-FR" sz="2000" b="1" i="0" u="none" strike="noStrike" kern="1200" cap="none" spc="0" baseline="0">
                <a:solidFill>
                  <a:srgbClr val="002060"/>
                </a:solidFill>
                <a:uFillTx/>
                <a:latin typeface="Roboto" pitchFamily="2"/>
                <a:ea typeface="Roboto" pitchFamily="2"/>
              </a:rPr>
              <a:t>75€</a:t>
            </a:r>
          </a:p>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fr-FR" sz="2000" b="1" i="0" u="none" strike="noStrike" kern="1200" cap="none" spc="0" baseline="0">
                <a:solidFill>
                  <a:srgbClr val="002060"/>
                </a:solidFill>
                <a:uFillTx/>
                <a:latin typeface="Roboto" pitchFamily="2"/>
                <a:ea typeface="Roboto" pitchFamily="2"/>
              </a:rPr>
              <a:t>10 clubs </a:t>
            </a:r>
            <a:r>
              <a:rPr lang="fr-FR" sz="2000" b="0" i="0" u="none" strike="noStrike" kern="1200" cap="none" spc="0" baseline="0">
                <a:solidFill>
                  <a:srgbClr val="002060"/>
                </a:solidFill>
                <a:uFillTx/>
                <a:latin typeface="Roboto" pitchFamily="2"/>
                <a:ea typeface="Roboto" pitchFamily="2"/>
              </a:rPr>
              <a:t>ont droit à un avoir sur la formation de </a:t>
            </a:r>
            <a:r>
              <a:rPr lang="fr-FR" sz="2000" b="1" i="0" u="none" strike="noStrike" kern="1200" cap="none" spc="0" baseline="0">
                <a:solidFill>
                  <a:srgbClr val="002060"/>
                </a:solidFill>
                <a:uFillTx/>
                <a:latin typeface="Roboto" pitchFamily="2"/>
                <a:ea typeface="Roboto" pitchFamily="2"/>
              </a:rPr>
              <a:t>25€</a:t>
            </a:r>
          </a:p>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fr-FR" sz="2000" b="1" i="0" u="none" strike="noStrike" kern="1200" cap="none" spc="0" baseline="0">
                <a:solidFill>
                  <a:srgbClr val="002060"/>
                </a:solidFill>
                <a:uFillTx/>
                <a:latin typeface="Roboto" pitchFamily="2"/>
                <a:ea typeface="Roboto" pitchFamily="2"/>
              </a:rPr>
              <a:t>54 clubs Sur 76 </a:t>
            </a:r>
            <a:r>
              <a:rPr lang="fr-FR" sz="2000" b="0" i="0" u="none" strike="noStrike" kern="1200" cap="none" spc="0" baseline="0">
                <a:solidFill>
                  <a:srgbClr val="002060"/>
                </a:solidFill>
                <a:uFillTx/>
                <a:latin typeface="Roboto" pitchFamily="2"/>
                <a:ea typeface="Roboto" pitchFamily="2"/>
              </a:rPr>
              <a:t>bénéficieront d’une récompense soit 71%</a:t>
            </a:r>
          </a:p>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fr-FR" sz="2000" b="0" i="0" u="none" strike="noStrike" kern="1200" cap="none" spc="0" baseline="0">
                <a:solidFill>
                  <a:srgbClr val="002060"/>
                </a:solidFill>
                <a:uFillTx/>
                <a:latin typeface="Roboto" pitchFamily="2"/>
                <a:ea typeface="Roboto" pitchFamily="2"/>
              </a:rPr>
              <a:t>pour un </a:t>
            </a:r>
            <a:r>
              <a:rPr lang="fr-FR" sz="2000" b="1" i="0" u="none" strike="noStrike" kern="1200" cap="none" spc="0" baseline="0">
                <a:solidFill>
                  <a:srgbClr val="002060"/>
                </a:solidFill>
                <a:uFillTx/>
                <a:latin typeface="Roboto" pitchFamily="2"/>
                <a:ea typeface="Roboto" pitchFamily="2"/>
              </a:rPr>
              <a:t>budget global de 6250€</a:t>
            </a:r>
          </a:p>
          <a:p>
            <a:pPr marL="0" marR="0" lvl="0" indent="0" algn="ctr"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endParaRPr lang="fr-FR" sz="2000" b="1" i="0" u="sng" strike="noStrike" kern="1200" cap="none" spc="0" baseline="0">
              <a:solidFill>
                <a:srgbClr val="002060"/>
              </a:solidFill>
              <a:uFillTx/>
              <a:latin typeface="Roboto" pitchFamily="2"/>
              <a:ea typeface="Roboto" pitchFamily="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8A113-8789-4E09-B6B1-9E9FD1C6CAC1}"/>
              </a:ext>
            </a:extLst>
          </p:cNvPr>
          <p:cNvSpPr txBox="1">
            <a:spLocks noGrp="1"/>
          </p:cNvSpPr>
          <p:nvPr>
            <p:ph type="title"/>
          </p:nvPr>
        </p:nvSpPr>
        <p:spPr>
          <a:xfrm>
            <a:off x="453368" y="1750143"/>
            <a:ext cx="8229600" cy="3357713"/>
          </a:xfrm>
        </p:spPr>
        <p:txBody>
          <a:bodyPr/>
          <a:lstStyle/>
          <a:p>
            <a:pPr lvl="0"/>
            <a:r>
              <a:rPr lang="fr-FR" sz="2900" b="1" u="sng">
                <a:solidFill>
                  <a:srgbClr val="003C74"/>
                </a:solidFill>
                <a:effectLst>
                  <a:outerShdw dist="38096" dir="2700000">
                    <a:srgbClr val="000000"/>
                  </a:outerShdw>
                </a:effectLst>
                <a:latin typeface="Roboto Medium" pitchFamily="2"/>
                <a:ea typeface="Roboto Medium" pitchFamily="2"/>
              </a:rPr>
              <a:t>Procès Verbal </a:t>
            </a:r>
            <a:br>
              <a:rPr lang="fr-FR" sz="2900" b="1" u="sng">
                <a:solidFill>
                  <a:srgbClr val="003C74"/>
                </a:solidFill>
                <a:effectLst>
                  <a:outerShdw dist="38096" dir="2700000">
                    <a:srgbClr val="000000"/>
                  </a:outerShdw>
                </a:effectLst>
                <a:latin typeface="Roboto Medium" pitchFamily="2"/>
                <a:ea typeface="Roboto Medium" pitchFamily="2"/>
              </a:rPr>
            </a:br>
            <a:r>
              <a:rPr lang="fr-FR" sz="2900" b="1" u="sng">
                <a:solidFill>
                  <a:srgbClr val="003C74"/>
                </a:solidFill>
                <a:effectLst>
                  <a:outerShdw dist="38096" dir="2700000">
                    <a:srgbClr val="000000"/>
                  </a:outerShdw>
                </a:effectLst>
                <a:latin typeface="Roboto Medium" pitchFamily="2"/>
                <a:ea typeface="Roboto Medium" pitchFamily="2"/>
              </a:rPr>
              <a:t>Assemblée Générale Ordinaire 2023</a:t>
            </a:r>
            <a:br>
              <a:rPr lang="fr-FR" sz="2900" b="1" u="sng">
                <a:solidFill>
                  <a:srgbClr val="003C74"/>
                </a:solidFill>
                <a:effectLst>
                  <a:outerShdw dist="38096" dir="2700000">
                    <a:srgbClr val="000000"/>
                  </a:outerShdw>
                </a:effectLst>
                <a:latin typeface="Roboto Medium" pitchFamily="2"/>
                <a:ea typeface="Roboto Medium" pitchFamily="2"/>
              </a:rPr>
            </a:br>
            <a:br>
              <a:rPr lang="fr-FR" sz="2900" b="1" u="sng">
                <a:solidFill>
                  <a:srgbClr val="003C74"/>
                </a:solidFill>
                <a:effectLst>
                  <a:outerShdw dist="38096" dir="2700000">
                    <a:srgbClr val="000000"/>
                  </a:outerShdw>
                </a:effectLst>
                <a:latin typeface="Roboto Medium" pitchFamily="2"/>
                <a:ea typeface="Roboto Medium" pitchFamily="2"/>
              </a:rPr>
            </a:br>
            <a:endParaRPr lang="fr-FR" sz="2900" b="1" u="sng">
              <a:solidFill>
                <a:srgbClr val="003C74"/>
              </a:solidFill>
              <a:effectLst>
                <a:outerShdw dist="38096" dir="2700000">
                  <a:srgbClr val="000000"/>
                </a:outerShdw>
              </a:effectLst>
              <a:latin typeface="Roboto Medium" pitchFamily="2"/>
              <a:ea typeface="Roboto Medium" pitchFamily="2"/>
            </a:endParaRPr>
          </a:p>
        </p:txBody>
      </p:sp>
      <p:pic>
        <p:nvPicPr>
          <p:cNvPr id="3" name="Picture 6" descr="C:\Users\user\Pictures\HAUTS DE FRANCE\FOND BLANC\01_QUADRI\FFHB_LOGO_LIGUE_HAUTS_DE_FRANCE_FD_BL_Q.png">
            <a:extLst>
              <a:ext uri="{FF2B5EF4-FFF2-40B4-BE49-F238E27FC236}">
                <a16:creationId xmlns:a16="http://schemas.microsoft.com/office/drawing/2014/main" id="{0A495D0F-E769-4452-ACEC-3E29B6E7A600}"/>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3">
            <a:extLst>
              <a:ext uri="{FF2B5EF4-FFF2-40B4-BE49-F238E27FC236}">
                <a16:creationId xmlns:a16="http://schemas.microsoft.com/office/drawing/2014/main" id="{B8E4F113-29A8-463C-BFC9-F6B4CB2295B8}"/>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E6C24F-8733-4E5C-A12D-BF9D37BC3D5A}"/>
              </a:ext>
            </a:extLst>
          </p:cNvPr>
          <p:cNvSpPr txBox="1">
            <a:spLocks noGrp="1"/>
          </p:cNvSpPr>
          <p:nvPr>
            <p:ph type="title"/>
          </p:nvPr>
        </p:nvSpPr>
        <p:spPr/>
        <p:txBody>
          <a:bodyPr/>
          <a:lstStyle/>
          <a:p>
            <a:pPr lvl="0"/>
            <a:r>
              <a:rPr lang="fr-FR" sz="4000" b="1" u="sng">
                <a:solidFill>
                  <a:srgbClr val="003C74"/>
                </a:solidFill>
                <a:effectLst>
                  <a:outerShdw dist="38096" dir="2700000">
                    <a:srgbClr val="000000"/>
                  </a:outerShdw>
                </a:effectLst>
                <a:latin typeface="Roboto Medium" pitchFamily="2"/>
                <a:ea typeface="Roboto Medium" pitchFamily="2"/>
              </a:rPr>
              <a:t>Commission Statuts &amp; Règlements</a:t>
            </a:r>
          </a:p>
        </p:txBody>
      </p:sp>
      <p:pic>
        <p:nvPicPr>
          <p:cNvPr id="3" name="Picture 6" descr="C:\Users\user\Pictures\HAUTS DE FRANCE\FOND BLANC\01_QUADRI\FFHB_LOGO_LIGUE_HAUTS_DE_FRANCE_FD_BL_Q.png">
            <a:extLst>
              <a:ext uri="{FF2B5EF4-FFF2-40B4-BE49-F238E27FC236}">
                <a16:creationId xmlns:a16="http://schemas.microsoft.com/office/drawing/2014/main" id="{B466558B-AFAB-483E-95F9-64A7FA203A6D}"/>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Image 6">
            <a:extLst>
              <a:ext uri="{FF2B5EF4-FFF2-40B4-BE49-F238E27FC236}">
                <a16:creationId xmlns:a16="http://schemas.microsoft.com/office/drawing/2014/main" id="{462F6937-619D-4F7C-89B4-6E479C38C4BC}"/>
              </a:ext>
            </a:extLst>
          </p:cNvPr>
          <p:cNvPicPr>
            <a:picLocks noChangeAspect="1"/>
          </p:cNvPicPr>
          <p:nvPr/>
        </p:nvPicPr>
        <p:blipFill>
          <a:blip r:embed="rId3"/>
          <a:stretch>
            <a:fillRect/>
          </a:stretch>
        </p:blipFill>
        <p:spPr>
          <a:xfrm>
            <a:off x="5807720" y="1343015"/>
            <a:ext cx="2879079" cy="1110163"/>
          </a:xfrm>
          <a:prstGeom prst="rect">
            <a:avLst/>
          </a:prstGeom>
          <a:noFill/>
          <a:ln cap="flat">
            <a:noFill/>
          </a:ln>
        </p:spPr>
      </p:pic>
      <p:sp>
        <p:nvSpPr>
          <p:cNvPr id="5" name="ZoneTexte 6">
            <a:extLst>
              <a:ext uri="{FF2B5EF4-FFF2-40B4-BE49-F238E27FC236}">
                <a16:creationId xmlns:a16="http://schemas.microsoft.com/office/drawing/2014/main" id="{C2D62641-1CE4-4429-98ED-24EEC7E2C127}"/>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
        <p:nvSpPr>
          <p:cNvPr id="6" name="ZoneTexte 5">
            <a:extLst>
              <a:ext uri="{FF2B5EF4-FFF2-40B4-BE49-F238E27FC236}">
                <a16:creationId xmlns:a16="http://schemas.microsoft.com/office/drawing/2014/main" id="{D24390D0-8890-4052-A72E-4D964FBADEBF}"/>
              </a:ext>
            </a:extLst>
          </p:cNvPr>
          <p:cNvSpPr txBox="1"/>
          <p:nvPr/>
        </p:nvSpPr>
        <p:spPr>
          <a:xfrm>
            <a:off x="1363059" y="3417213"/>
            <a:ext cx="6417871"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Jean-Pier</a:t>
            </a:r>
            <a:r>
              <a:rPr lang="fr-FR" sz="2800" b="1" i="1" u="none" strike="noStrike" kern="0" cap="none" spc="0" baseline="0">
                <a:solidFill>
                  <a:srgbClr val="002060"/>
                </a:solidFill>
                <a:uFillTx/>
                <a:latin typeface="Roboto" pitchFamily="2"/>
                <a:ea typeface="Roboto" pitchFamily="2"/>
              </a:rPr>
              <a:t>re LEPOINTE &amp; Betty ROLLET</a:t>
            </a:r>
            <a:endParaRPr lang="fr-FR" sz="2800" b="1" i="1" u="none" strike="noStrike" kern="1200" cap="none" spc="0" baseline="0">
              <a:solidFill>
                <a:srgbClr val="002060"/>
              </a:solidFill>
              <a:uFillTx/>
              <a:latin typeface="Roboto" pitchFamily="2"/>
              <a:ea typeface="Roboto" pitchFamily="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55852A-2103-46B4-9750-81AC333A4F8B}"/>
              </a:ext>
            </a:extLst>
          </p:cNvPr>
          <p:cNvSpPr txBox="1">
            <a:spLocks noGrp="1"/>
          </p:cNvSpPr>
          <p:nvPr>
            <p:ph type="title"/>
          </p:nvPr>
        </p:nvSpPr>
        <p:spPr/>
        <p:txBody>
          <a:bodyPr/>
          <a:lstStyle/>
          <a:p>
            <a:pPr lvl="0"/>
            <a:r>
              <a:rPr lang="fr-FR" sz="3600" b="1" u="sng">
                <a:solidFill>
                  <a:srgbClr val="003C74"/>
                </a:solidFill>
                <a:effectLst>
                  <a:outerShdw dist="38096" dir="2700000">
                    <a:srgbClr val="000000"/>
                  </a:outerShdw>
                </a:effectLst>
                <a:latin typeface="Roboto Medium" pitchFamily="2"/>
                <a:ea typeface="Roboto Medium" pitchFamily="2"/>
              </a:rPr>
              <a:t>Commission Territoriale de Discipline</a:t>
            </a:r>
          </a:p>
        </p:txBody>
      </p:sp>
      <p:pic>
        <p:nvPicPr>
          <p:cNvPr id="3" name="Picture 6" descr="C:\Users\user\Pictures\HAUTS DE FRANCE\FOND BLANC\01_QUADRI\FFHB_LOGO_LIGUE_HAUTS_DE_FRANCE_FD_BL_Q.png">
            <a:extLst>
              <a:ext uri="{FF2B5EF4-FFF2-40B4-BE49-F238E27FC236}">
                <a16:creationId xmlns:a16="http://schemas.microsoft.com/office/drawing/2014/main" id="{4B62B7F5-89E4-490A-9DD8-574AE37D483F}"/>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34195749-F11B-4B7C-98F5-6C97510C28DC}"/>
              </a:ext>
            </a:extLst>
          </p:cNvPr>
          <p:cNvSpPr txBox="1"/>
          <p:nvPr/>
        </p:nvSpPr>
        <p:spPr>
          <a:xfrm>
            <a:off x="1943703" y="2828833"/>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Ludovic Firmin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 de la Commission Territoriale de Discipline</a:t>
            </a:r>
          </a:p>
        </p:txBody>
      </p:sp>
      <p:pic>
        <p:nvPicPr>
          <p:cNvPr id="5" name="Image 7">
            <a:extLst>
              <a:ext uri="{FF2B5EF4-FFF2-40B4-BE49-F238E27FC236}">
                <a16:creationId xmlns:a16="http://schemas.microsoft.com/office/drawing/2014/main" id="{AA852C69-81FC-4FB4-9505-ADEE3F4839B0}"/>
              </a:ext>
            </a:extLst>
          </p:cNvPr>
          <p:cNvPicPr>
            <a:picLocks noChangeAspect="1"/>
          </p:cNvPicPr>
          <p:nvPr/>
        </p:nvPicPr>
        <p:blipFill>
          <a:blip r:embed="rId3"/>
          <a:stretch>
            <a:fillRect/>
          </a:stretch>
        </p:blipFill>
        <p:spPr>
          <a:xfrm>
            <a:off x="5909191" y="1295494"/>
            <a:ext cx="2582192" cy="995690"/>
          </a:xfrm>
          <a:prstGeom prst="rect">
            <a:avLst/>
          </a:prstGeom>
          <a:noFill/>
          <a:ln cap="flat">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12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0E1B0-C2AB-4077-89A5-ECD66A607EBE}"/>
              </a:ext>
            </a:extLst>
          </p:cNvPr>
          <p:cNvSpPr txBox="1">
            <a:spLocks noGrp="1"/>
          </p:cNvSpPr>
          <p:nvPr>
            <p:ph type="title"/>
          </p:nvPr>
        </p:nvSpPr>
        <p:spPr>
          <a:xfrm>
            <a:off x="457200" y="239463"/>
            <a:ext cx="8229600" cy="1143000"/>
          </a:xfrm>
        </p:spPr>
        <p:txBody>
          <a:bodyPr/>
          <a:lstStyle/>
          <a:p>
            <a:pPr lvl="0"/>
            <a:r>
              <a:rPr lang="fr-FR" sz="3600" b="1" u="sng">
                <a:solidFill>
                  <a:srgbClr val="003C74"/>
                </a:solidFill>
                <a:effectLst>
                  <a:outerShdw dist="38096" dir="2700000">
                    <a:srgbClr val="000000"/>
                  </a:outerShdw>
                </a:effectLst>
                <a:latin typeface="Roboto Medium" pitchFamily="2"/>
                <a:ea typeface="Roboto Medium" pitchFamily="2"/>
              </a:rPr>
              <a:t>Commission Territoriale de Discipline</a:t>
            </a:r>
          </a:p>
        </p:txBody>
      </p:sp>
      <p:pic>
        <p:nvPicPr>
          <p:cNvPr id="3" name="Picture 6" descr="C:\Users\user\Pictures\HAUTS DE FRANCE\FOND BLANC\01_QUADRI\FFHB_LOGO_LIGUE_HAUTS_DE_FRANCE_FD_BL_Q.png">
            <a:extLst>
              <a:ext uri="{FF2B5EF4-FFF2-40B4-BE49-F238E27FC236}">
                <a16:creationId xmlns:a16="http://schemas.microsoft.com/office/drawing/2014/main" id="{E9B7D728-2E8E-4206-8605-E580A6141A7C}"/>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4">
            <a:extLst>
              <a:ext uri="{FF2B5EF4-FFF2-40B4-BE49-F238E27FC236}">
                <a16:creationId xmlns:a16="http://schemas.microsoft.com/office/drawing/2014/main" id="{09EE2109-FD43-4055-AA2D-A678B17FD5E8}"/>
              </a:ext>
            </a:extLst>
          </p:cNvPr>
          <p:cNvSpPr txBox="1"/>
          <p:nvPr/>
        </p:nvSpPr>
        <p:spPr>
          <a:xfrm>
            <a:off x="405298" y="1640991"/>
            <a:ext cx="8333393" cy="4524314"/>
          </a:xfrm>
          <a:prstGeom prst="rect">
            <a:avLst/>
          </a:prstGeom>
          <a:solidFill>
            <a:srgbClr val="FFFFFF"/>
          </a:solidFill>
          <a:ln w="9528" cap="flat">
            <a:solidFill>
              <a:srgbClr val="000000"/>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2060"/>
                </a:solidFill>
                <a:uFillTx/>
                <a:latin typeface="Roboto" pitchFamily="2"/>
                <a:ea typeface="Roboto" pitchFamily="2"/>
              </a:rPr>
              <a:t>Cette saison 2023-2024 a connu une baisse du nombre des dossiers puisque </a:t>
            </a:r>
            <a:r>
              <a:rPr lang="fr-FR" sz="1200" b="1" i="0" u="none" strike="noStrike" kern="0" cap="none" spc="0" baseline="0">
                <a:solidFill>
                  <a:srgbClr val="002060"/>
                </a:solidFill>
                <a:uFillTx/>
                <a:latin typeface="Roboto" pitchFamily="2"/>
                <a:ea typeface="Roboto" pitchFamily="2"/>
              </a:rPr>
              <a:t>nous avons traité au 30 avril, 84 dossiers contre 100 à la même période lors de la saison dernière.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a:solidFill>
                <a:srgbClr val="00206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2060"/>
                </a:solidFill>
                <a:uFillTx/>
                <a:latin typeface="Roboto" pitchFamily="2"/>
                <a:ea typeface="Roboto" pitchFamily="2"/>
              </a:rPr>
              <a:t>C’est une belle diminution au regard du nombre de matchs disputés.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0" cap="none" spc="0" baseline="0">
                <a:solidFill>
                  <a:srgbClr val="002060"/>
                </a:solidFill>
                <a:uFillTx/>
                <a:latin typeface="Roboto" pitchFamily="2"/>
                <a:ea typeface="Roboto" pitchFamily="2"/>
              </a:rPr>
              <a:t>16 dossiers concernent des faits du Public </a:t>
            </a:r>
            <a:r>
              <a:rPr lang="fr-FR" sz="1200" b="0" i="0" u="none" strike="noStrike" kern="0" cap="none" spc="0" baseline="0">
                <a:solidFill>
                  <a:srgbClr val="002060"/>
                </a:solidFill>
                <a:uFillTx/>
                <a:latin typeface="Roboto" pitchFamily="2"/>
                <a:ea typeface="Roboto" pitchFamily="2"/>
              </a:rPr>
              <a:t>notamment lors des matchs de jeunes dans la plupart des cas pour des motifs de : injures, coups par spectateur, menace envers arbitre sur le parking et une recrudescence d’envahissement de l’aire de jeu.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a:solidFill>
                <a:srgbClr val="00206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2060"/>
                </a:solidFill>
                <a:uFillTx/>
                <a:latin typeface="Roboto" pitchFamily="2"/>
                <a:ea typeface="Roboto" pitchFamily="2"/>
              </a:rPr>
              <a:t>Nous n’avons pas progressé cette saison dans le comportement du public.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2060"/>
                </a:solidFill>
                <a:uFillTx/>
                <a:latin typeface="Roboto" pitchFamily="2"/>
                <a:ea typeface="Roboto" pitchFamily="2"/>
              </a:rPr>
              <a:t>C’est fort regrettable, c’est un sujet qui devient très préoccupant dans nos salles chaque week-end.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0" cap="none" spc="0" baseline="0">
                <a:solidFill>
                  <a:srgbClr val="002060"/>
                </a:solidFill>
                <a:uFillTx/>
                <a:latin typeface="Roboto" pitchFamily="2"/>
                <a:ea typeface="Roboto" pitchFamily="2"/>
              </a:rPr>
              <a:t>La CTD territoriale reste à votre écoute avec la plus grande compréhension lors des faits rapportés</a:t>
            </a:r>
            <a:r>
              <a:rPr lang="fr-FR" sz="1200" b="0" i="0" u="none" strike="noStrike" kern="0" cap="none" spc="0" baseline="0">
                <a:solidFill>
                  <a:srgbClr val="002060"/>
                </a:solidFill>
                <a:uFillTx/>
                <a:latin typeface="Roboto" pitchFamily="2"/>
                <a:ea typeface="Roboto" pitchFamily="2"/>
              </a:rPr>
              <a:t>. Nous savons faire preuve d’une grande compréhension lors des auditions avec des échanges en essayant de trouver des solutions.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2060"/>
                </a:solidFill>
                <a:uFillTx/>
                <a:latin typeface="Roboto" pitchFamily="2"/>
                <a:ea typeface="Roboto" pitchFamily="2"/>
              </a:rPr>
              <a:t>Nous connaissons les difficultés de la société aujourd’hui qui règne dans le sport collectif mais nous ne pouvons pas laisser impuni des comportements inacceptables.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a:solidFill>
                <a:srgbClr val="00206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0" cap="none" spc="0" baseline="0">
                <a:solidFill>
                  <a:srgbClr val="002060"/>
                </a:solidFill>
                <a:uFillTx/>
                <a:latin typeface="Roboto" pitchFamily="2"/>
                <a:ea typeface="Roboto" pitchFamily="2"/>
              </a:rPr>
              <a:t>La CTD a besoin de vous afin de sensibiliser nos joueurs, dirigeants, parents et public au respect de notre sport pour continuer à prendre plaisir à se retrouver sur un terrain de handball. </a:t>
            </a:r>
            <a:r>
              <a:rPr lang="fr-FR" sz="1200" b="0" i="0" u="none" strike="noStrike" kern="0" cap="none" spc="0" baseline="0">
                <a:solidFill>
                  <a:srgbClr val="002060"/>
                </a:solidFill>
                <a:uFillTx/>
                <a:latin typeface="Roboto" pitchFamily="2"/>
                <a:ea typeface="Roboto" pitchFamily="2"/>
              </a:rPr>
              <a:t>A l’aube des JO, engageons-nous pour que la prochaine saison nous encourageons les joueurs et les arbitres dans une salle ambiancée par notre sport qui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a:solidFill>
                  <a:srgbClr val="002060"/>
                </a:solidFill>
                <a:uFillTx/>
                <a:latin typeface="Roboto" pitchFamily="2"/>
                <a:ea typeface="Roboto" pitchFamily="2"/>
              </a:rPr>
              <a:t>permettra d’attirer encore plus de pratiquants.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a:solidFill>
                <a:srgbClr val="00206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0" cap="none" spc="0" baseline="0">
                <a:solidFill>
                  <a:srgbClr val="002060"/>
                </a:solidFill>
                <a:uFillTx/>
                <a:latin typeface="Roboto" pitchFamily="2"/>
                <a:ea typeface="Roboto" pitchFamily="2"/>
              </a:rPr>
              <a:t>Je tiens à remercier pour l’aide </a:t>
            </a:r>
            <a:r>
              <a:rPr lang="fr-FR" sz="1200" b="0" i="0" u="none" strike="noStrike" kern="0" cap="none" spc="0" baseline="0">
                <a:solidFill>
                  <a:srgbClr val="002060"/>
                </a:solidFill>
                <a:uFillTx/>
                <a:latin typeface="Roboto" pitchFamily="2"/>
                <a:ea typeface="Roboto" pitchFamily="2"/>
              </a:rPr>
              <a:t>importante Dominique Gaudry, Sylvain Bacquaert, les vice-présidents dans les comités, les membres de commission au sein des comités ainsi que Christine Lecointe pour le travail administratif avec toujours une grande réactivité.</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2060"/>
              </a:solidFill>
              <a:uFillTx/>
              <a:latin typeface="Roboto" pitchFamily="2"/>
              <a:ea typeface="Roboto" pitchFamily="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2EF1B9-0756-4DCA-A9DE-FA5619201C19}"/>
              </a:ext>
            </a:extLst>
          </p:cNvPr>
          <p:cNvPicPr>
            <a:picLocks noChangeAspect="1"/>
          </p:cNvPicPr>
          <p:nvPr/>
        </p:nvPicPr>
        <p:blipFill>
          <a:blip r:embed="rId5"/>
          <a:stretch>
            <a:fillRect/>
          </a:stretch>
        </p:blipFill>
        <p:spPr>
          <a:xfrm>
            <a:off x="0" y="858502"/>
            <a:ext cx="9144000" cy="5140994"/>
          </a:xfrm>
          <a:prstGeom prst="rect">
            <a:avLst/>
          </a:prstGeom>
          <a:noFill/>
          <a:ln cap="flat">
            <a:noFill/>
          </a:ln>
        </p:spPr>
      </p:pic>
      <p:sp>
        <p:nvSpPr>
          <p:cNvPr id="3" name="Freeform: Shape 25">
            <a:extLst>
              <a:ext uri="{FF2B5EF4-FFF2-40B4-BE49-F238E27FC236}">
                <a16:creationId xmlns:a16="http://schemas.microsoft.com/office/drawing/2014/main" id="{9EA91B0A-BE76-498F-AFB9-8BD75E13E777}"/>
              </a:ext>
            </a:extLst>
          </p:cNvPr>
          <p:cNvSpPr/>
          <p:nvPr/>
        </p:nvSpPr>
        <p:spPr>
          <a:xfrm>
            <a:off x="0" y="4422367"/>
            <a:ext cx="9144000" cy="1578382"/>
          </a:xfrm>
          <a:custGeom>
            <a:avLst/>
            <a:gdLst>
              <a:gd name="f0" fmla="val 10800000"/>
              <a:gd name="f1" fmla="val 5400000"/>
              <a:gd name="f2" fmla="val 180"/>
              <a:gd name="f3" fmla="val w"/>
              <a:gd name="f4" fmla="val h"/>
              <a:gd name="f5" fmla="val 0"/>
              <a:gd name="f6" fmla="val 9144000"/>
              <a:gd name="f7" fmla="val 1578379"/>
              <a:gd name="f8" fmla="val 1122602"/>
              <a:gd name="f9" fmla="val 715965"/>
              <a:gd name="f10" fmla="val 1118761"/>
              <a:gd name="f11" fmla="val 720257"/>
              <a:gd name="f12" fmla="val 1119035"/>
              <a:gd name="f13" fmla="val 1123425"/>
              <a:gd name="f14" fmla="val 1123702"/>
              <a:gd name="f15" fmla="val 720263"/>
              <a:gd name="f16" fmla="val 1137415"/>
              <a:gd name="f17" fmla="val 749084"/>
              <a:gd name="f18" fmla="val 1145234"/>
              <a:gd name="f19" fmla="val 754377"/>
              <a:gd name="f20" fmla="val 1155932"/>
              <a:gd name="f21" fmla="val 755593"/>
              <a:gd name="f22" fmla="val 1168414"/>
              <a:gd name="f23" fmla="val 753448"/>
              <a:gd name="f24" fmla="val 1174998"/>
              <a:gd name="f25" fmla="val 752302"/>
              <a:gd name="f26" fmla="val 1180485"/>
              <a:gd name="f27" fmla="val 739999"/>
              <a:gd name="f28" fmla="val 1185148"/>
              <a:gd name="f29" fmla="val 731987"/>
              <a:gd name="f30" fmla="val 1185422"/>
              <a:gd name="f31" fmla="val 731415"/>
              <a:gd name="f32" fmla="val 1177192"/>
              <a:gd name="f33" fmla="val 721973"/>
              <a:gd name="f34" fmla="val 1172255"/>
              <a:gd name="f35" fmla="val 721401"/>
              <a:gd name="f36" fmla="val 1123699"/>
              <a:gd name="f37" fmla="val 718540"/>
              <a:gd name="f38" fmla="val 717681"/>
              <a:gd name="f39" fmla="val 1253730"/>
              <a:gd name="f40" fmla="val 686780"/>
              <a:gd name="f41" fmla="val 1249340"/>
              <a:gd name="f42" fmla="val 687065"/>
              <a:gd name="f43" fmla="val 1245226"/>
              <a:gd name="f44" fmla="val 694504"/>
              <a:gd name="f45" fmla="val 1240836"/>
              <a:gd name="f46" fmla="val 699082"/>
              <a:gd name="f47" fmla="val 1243305"/>
              <a:gd name="f48" fmla="val 701086"/>
              <a:gd name="f49" fmla="val 1245774"/>
              <a:gd name="f50" fmla="val 704019"/>
              <a:gd name="f51" fmla="val 1248209"/>
              <a:gd name="f52" fmla="val 706415"/>
              <a:gd name="f53" fmla="val 1255219"/>
              <a:gd name="f54" fmla="val 710439"/>
              <a:gd name="f55" fmla="val 1255101"/>
              <a:gd name="f56" fmla="val 710528"/>
              <a:gd name="f57" fmla="val 1255376"/>
              <a:gd name="f58" fmla="val 1261651"/>
              <a:gd name="f59" fmla="val 705521"/>
              <a:gd name="f60" fmla="val 1263743"/>
              <a:gd name="f61" fmla="val 702803"/>
              <a:gd name="f62" fmla="val 1265800"/>
              <a:gd name="f63" fmla="val 699512"/>
              <a:gd name="f64" fmla="val 1267995"/>
              <a:gd name="f65" fmla="val 697080"/>
              <a:gd name="f66" fmla="val 1263331"/>
              <a:gd name="f67" fmla="val 693360"/>
              <a:gd name="f68" fmla="val 1258119"/>
              <a:gd name="f69" fmla="val 686493"/>
              <a:gd name="f70" fmla="val 3965717"/>
              <a:gd name="f71" fmla="val 327116"/>
              <a:gd name="f72" fmla="val 3946788"/>
              <a:gd name="f73" fmla="val 335413"/>
              <a:gd name="f74" fmla="val 3947337"/>
              <a:gd name="f75" fmla="val 345142"/>
              <a:gd name="f76" fmla="val 3967088"/>
              <a:gd name="f77" fmla="val 350865"/>
              <a:gd name="f78" fmla="val 3969831"/>
              <a:gd name="f79" fmla="val 351723"/>
              <a:gd name="f80" fmla="val 3975044"/>
              <a:gd name="f81" fmla="val 342566"/>
              <a:gd name="f82" fmla="val 3979158"/>
              <a:gd name="f83" fmla="val 338274"/>
              <a:gd name="f84" fmla="val 3974495"/>
              <a:gd name="f85" fmla="val 334269"/>
              <a:gd name="f86" fmla="val 3968186"/>
              <a:gd name="f87" fmla="val 325972"/>
              <a:gd name="f88" fmla="val 7996937"/>
              <a:gd name="f89" fmla="val 158587"/>
              <a:gd name="f90" fmla="val 7993645"/>
              <a:gd name="f91" fmla="val 162019"/>
              <a:gd name="f92" fmla="val 7995291"/>
              <a:gd name="f93" fmla="val 162306"/>
              <a:gd name="f94" fmla="val 7998583"/>
              <a:gd name="f95" fmla="val 162592"/>
              <a:gd name="f96" fmla="val 8001875"/>
              <a:gd name="f97" fmla="val 171176"/>
              <a:gd name="f98" fmla="val 8004892"/>
              <a:gd name="f99" fmla="val 179760"/>
              <a:gd name="f100" fmla="val 8009007"/>
              <a:gd name="f101" fmla="val 187771"/>
              <a:gd name="f102" fmla="val 8009830"/>
              <a:gd name="f103" fmla="val 189488"/>
              <a:gd name="f104" fmla="val 8021352"/>
              <a:gd name="f105" fmla="val 8021627"/>
              <a:gd name="f106" fmla="val 186340"/>
              <a:gd name="f107" fmla="val 8025193"/>
              <a:gd name="f108" fmla="val 164881"/>
              <a:gd name="f109" fmla="val 8011477"/>
              <a:gd name="f110" fmla="val 164023"/>
              <a:gd name="f111" fmla="val 7998034"/>
              <a:gd name="f112" fmla="val 161161"/>
              <a:gd name="f113" fmla="val 7997486"/>
              <a:gd name="f114" fmla="val 160017"/>
              <a:gd name="f115" fmla="val 8252883"/>
              <a:gd name="f116" fmla="val 135695"/>
              <a:gd name="f117" fmla="val 8244928"/>
              <a:gd name="f118" fmla="val 137699"/>
              <a:gd name="f119" fmla="val 8237247"/>
              <a:gd name="f120" fmla="val 139702"/>
              <a:gd name="f121" fmla="val 8229291"/>
              <a:gd name="f122" fmla="val 141991"/>
              <a:gd name="f123" fmla="val 8241812"/>
              <a:gd name="f124" fmla="val 151643"/>
              <a:gd name="f125" fmla="val 8241636"/>
              <a:gd name="f126" fmla="val 151719"/>
              <a:gd name="f127" fmla="val 8241910"/>
              <a:gd name="f128" fmla="val 146855"/>
              <a:gd name="f129" fmla="val 143135"/>
              <a:gd name="f130" fmla="val 139416"/>
              <a:gd name="f131" fmla="val 8114897"/>
              <a:gd name="f132" fmla="val 123106"/>
              <a:gd name="f133" fmla="val 8103925"/>
              <a:gd name="f134" fmla="val 127112"/>
              <a:gd name="f135" fmla="val 8093225"/>
              <a:gd name="f136" fmla="val 131119"/>
              <a:gd name="f137" fmla="val 8082527"/>
              <a:gd name="f138" fmla="val 135410"/>
              <a:gd name="f139" fmla="val 8084996"/>
              <a:gd name="f140" fmla="val 8087876"/>
              <a:gd name="f141" fmla="val 145210"/>
              <a:gd name="f142" fmla="val 8090551"/>
              <a:gd name="f143" fmla="val 149931"/>
              <a:gd name="f144" fmla="val 8097092"/>
              <a:gd name="f145" fmla="val 157719"/>
              <a:gd name="f146" fmla="val 8097066"/>
              <a:gd name="f147" fmla="val 157728"/>
              <a:gd name="f148" fmla="val 8097340"/>
              <a:gd name="f149" fmla="val 158014"/>
              <a:gd name="f150" fmla="val 8145347"/>
              <a:gd name="f151" fmla="val 140560"/>
              <a:gd name="f152" fmla="val 8135197"/>
              <a:gd name="f153" fmla="val 134838"/>
              <a:gd name="f154" fmla="val 8125047"/>
              <a:gd name="f155" fmla="val 128829"/>
              <a:gd name="f156" fmla="val 7019788"/>
              <a:gd name="f157" fmla="val 89058"/>
              <a:gd name="f158" fmla="val 7015398"/>
              <a:gd name="f159" fmla="val 89343"/>
              <a:gd name="f160" fmla="val 7011284"/>
              <a:gd name="f161" fmla="val 96782"/>
              <a:gd name="f162" fmla="val 7007169"/>
              <a:gd name="f163" fmla="val 101074"/>
              <a:gd name="f164" fmla="val 7012106"/>
              <a:gd name="f165" fmla="val 105081"/>
              <a:gd name="f166" fmla="val 7017045"/>
              <a:gd name="f167" fmla="val 112234"/>
              <a:gd name="f168" fmla="val 7021708"/>
              <a:gd name="f169" fmla="val 111947"/>
              <a:gd name="f170" fmla="val 111661"/>
              <a:gd name="f171" fmla="val 7026372"/>
              <a:gd name="f172" fmla="val 111375"/>
              <a:gd name="f173" fmla="val 7030212"/>
              <a:gd name="f174" fmla="val 103364"/>
              <a:gd name="f175" fmla="val 7034327"/>
              <a:gd name="f176" fmla="val 98786"/>
              <a:gd name="f177" fmla="val 7029389"/>
              <a:gd name="f178" fmla="val 95352"/>
              <a:gd name="f179" fmla="val 7024452"/>
              <a:gd name="f180" fmla="val 88771"/>
              <a:gd name="f181" fmla="val 6577163"/>
              <a:gd name="f182" fmla="val 143"/>
              <a:gd name="f183" fmla="val 6604115"/>
              <a:gd name="f184" fmla="+- 0 0 1145"/>
              <a:gd name="f185" fmla="val 6630245"/>
              <a:gd name="f186" fmla="val 6223"/>
              <a:gd name="f187" fmla="val 6654386"/>
              <a:gd name="f188" fmla="val 24105"/>
              <a:gd name="f189" fmla="val 6709251"/>
              <a:gd name="f190" fmla="val 64736"/>
              <a:gd name="f191" fmla="val 6785788"/>
              <a:gd name="f192" fmla="val 8083"/>
              <a:gd name="f193" fmla="val 6829954"/>
              <a:gd name="f194" fmla="val 75323"/>
              <a:gd name="f195" fmla="val 6874670"/>
              <a:gd name="f196" fmla="val 10658"/>
              <a:gd name="f197" fmla="val 6950383"/>
              <a:gd name="f198" fmla="val 57011"/>
              <a:gd name="f199" fmla="val 7006071"/>
              <a:gd name="f200" fmla="val 20959"/>
              <a:gd name="f201" fmla="val 7046397"/>
              <a:gd name="f202" fmla="+- 0 0 5080"/>
              <a:gd name="f203" fmla="val 7073007"/>
              <a:gd name="f204" fmla="val 9514"/>
              <a:gd name="f205" fmla="val 7100440"/>
              <a:gd name="f206" fmla="val 48141"/>
              <a:gd name="f207" fmla="val 7107572"/>
              <a:gd name="f208" fmla="val 58155"/>
              <a:gd name="f209" fmla="val 7112235"/>
              <a:gd name="f210" fmla="val 70173"/>
              <a:gd name="f211" fmla="val 7116076"/>
              <a:gd name="f212" fmla="val 82190"/>
              <a:gd name="f213" fmla="val 7135005"/>
              <a:gd name="f214" fmla="val 141133"/>
              <a:gd name="f215" fmla="val 7175879"/>
              <a:gd name="f216" fmla="val 158872"/>
              <a:gd name="f217" fmla="val 7232939"/>
              <a:gd name="f218" fmla="val 7398358"/>
              <a:gd name="f219" fmla="val 7563502"/>
              <a:gd name="f220" fmla="val 7728920"/>
              <a:gd name="f221" fmla="val 162879"/>
              <a:gd name="f222" fmla="val 7772538"/>
              <a:gd name="f223" fmla="val 163164"/>
              <a:gd name="f224" fmla="val 7816705"/>
              <a:gd name="f225" fmla="val 153149"/>
              <a:gd name="f226" fmla="val 7855659"/>
              <a:gd name="f227" fmla="val 187486"/>
              <a:gd name="f228" fmla="val 7878154"/>
              <a:gd name="f229" fmla="val 207228"/>
              <a:gd name="f230" fmla="val 7901197"/>
              <a:gd name="f231" fmla="val 190919"/>
              <a:gd name="f232" fmla="val 7924790"/>
              <a:gd name="f233" fmla="val 178615"/>
              <a:gd name="f234" fmla="val 7945090"/>
              <a:gd name="f235" fmla="val 168028"/>
              <a:gd name="f236" fmla="val 7969504"/>
              <a:gd name="f237" fmla="val 165454"/>
              <a:gd name="f238" fmla="val 7992274"/>
              <a:gd name="f239" fmla="val 159731"/>
              <a:gd name="f240" fmla="val 7991999"/>
              <a:gd name="f241" fmla="val 7978832"/>
              <a:gd name="f242" fmla="val 125110"/>
              <a:gd name="f243" fmla="val 7959903"/>
              <a:gd name="f244" fmla="val 124251"/>
              <a:gd name="f245" fmla="val 7877879"/>
              <a:gd name="f246" fmla="val 120245"/>
              <a:gd name="f247" fmla="val 7795582"/>
              <a:gd name="f248" fmla="val 118814"/>
              <a:gd name="f249" fmla="val 7713284"/>
              <a:gd name="f250" fmla="val 115381"/>
              <a:gd name="f251" fmla="val 7708071"/>
              <a:gd name="f252" fmla="val 7702311"/>
              <a:gd name="f253" fmla="val 108514"/>
              <a:gd name="f254" fmla="val 7698744"/>
              <a:gd name="f255" fmla="val 7697648"/>
              <a:gd name="f256" fmla="val 101933"/>
              <a:gd name="f257" fmla="val 93921"/>
              <a:gd name="f258" fmla="val 7705877"/>
              <a:gd name="f259" fmla="val 91346"/>
              <a:gd name="f260" fmla="val 7713558"/>
              <a:gd name="f261" fmla="val 85910"/>
              <a:gd name="f262" fmla="val 7847155"/>
              <a:gd name="f263" fmla="val 70745"/>
              <a:gd name="f264" fmla="val 7858402"/>
              <a:gd name="f265" fmla="val 71604"/>
              <a:gd name="f266" fmla="val 7883092"/>
              <a:gd name="f267" fmla="val 73606"/>
              <a:gd name="f268" fmla="val 7912993"/>
              <a:gd name="f269" fmla="val 84765"/>
              <a:gd name="f270" fmla="val 7931922"/>
              <a:gd name="f271" fmla="val 74465"/>
              <a:gd name="f272" fmla="val 8040555"/>
              <a:gd name="f273" fmla="val 14378"/>
              <a:gd name="f274" fmla="val 8155772"/>
              <a:gd name="f275" fmla="val 54436"/>
              <a:gd name="f276" fmla="val 8267423"/>
              <a:gd name="f277" fmla="val 44993"/>
              <a:gd name="f278" fmla="val 8348075"/>
              <a:gd name="f279" fmla="val 100502"/>
              <a:gd name="f280" fmla="val 8439151"/>
              <a:gd name="f281" fmla="val 74750"/>
              <a:gd name="f282" fmla="val 8525838"/>
              <a:gd name="f283" fmla="val 77898"/>
              <a:gd name="f284" fmla="val 8588110"/>
              <a:gd name="f285" fmla="val 80188"/>
              <a:gd name="f286" fmla="val 8650931"/>
              <a:gd name="f287" fmla="val 83620"/>
              <a:gd name="f288" fmla="val 8713751"/>
              <a:gd name="f289" fmla="val 67025"/>
              <a:gd name="f290" fmla="val 8778766"/>
              <a:gd name="f291" fmla="val 49858"/>
              <a:gd name="f292" fmla="val 8842959"/>
              <a:gd name="f293" fmla="val 90488"/>
              <a:gd name="f294" fmla="val 8910991"/>
              <a:gd name="f295" fmla="val 8971892"/>
              <a:gd name="f296" fmla="val 71031"/>
              <a:gd name="f297" fmla="val 9037181"/>
              <a:gd name="f298" fmla="val 96496"/>
              <a:gd name="f299" fmla="val 9092869"/>
              <a:gd name="f300" fmla="val 46997"/>
              <a:gd name="f301" fmla="val 9098356"/>
              <a:gd name="f302" fmla="val 42133"/>
              <a:gd name="f303" fmla="val 9109329"/>
              <a:gd name="f304" fmla="val 39701"/>
              <a:gd name="f305" fmla="val 9120302"/>
              <a:gd name="f306" fmla="val 46004"/>
              <a:gd name="f307" fmla="val 1088728"/>
              <a:gd name="f308" fmla="val 16765"/>
              <a:gd name="f309" fmla="val 1094679"/>
              <a:gd name="f310" fmla="val 24951"/>
              <a:gd name="f311" fmla="val 1098778"/>
              <a:gd name="f312" fmla="val 33185"/>
              <a:gd name="f313" fmla="val 1104169"/>
              <a:gd name="f314" fmla="val 41483"/>
              <a:gd name="f315" fmla="val 1111107"/>
              <a:gd name="f316" fmla="val 47518"/>
              <a:gd name="f317" fmla="val 1115972"/>
              <a:gd name="f318" fmla="val 66995"/>
              <a:gd name="f319" fmla="val 1109963"/>
              <a:gd name="f320" fmla="val 76048"/>
              <a:gd name="f321" fmla="val 1103096"/>
              <a:gd name="f322" fmla="val 103481"/>
              <a:gd name="f323" fmla="val 1082495"/>
              <a:gd name="f324" fmla="val 133656"/>
              <a:gd name="f325" fmla="val 1078775"/>
              <a:gd name="f326" fmla="val 166027"/>
              <a:gd name="f327" fmla="val 229671"/>
              <a:gd name="f328" fmla="val 293314"/>
              <a:gd name="f329" fmla="val 1077058"/>
              <a:gd name="f330" fmla="val 356958"/>
              <a:gd name="f331" fmla="val 1076772"/>
              <a:gd name="f332" fmla="val 426911"/>
              <a:gd name="f333" fmla="val 1076200"/>
              <a:gd name="f334" fmla="val 497687"/>
              <a:gd name="f335" fmla="val 1069332"/>
              <a:gd name="f336" fmla="val 566543"/>
              <a:gd name="f337" fmla="val 1077916"/>
              <a:gd name="f338" fmla="val 633479"/>
              <a:gd name="f339" fmla="val 1086215"/>
              <a:gd name="f340" fmla="val 683954"/>
              <a:gd name="f341" fmla="val 1031850"/>
              <a:gd name="f342" fmla="val 749518"/>
              <a:gd name="f343" fmla="val 1039576"/>
              <a:gd name="f344" fmla="val 793410"/>
              <a:gd name="f345" fmla="val 1044725"/>
              <a:gd name="f346" fmla="val 839772"/>
              <a:gd name="f347" fmla="val 1031278"/>
              <a:gd name="f348" fmla="val 882567"/>
              <a:gd name="f349" fmla="val 931671"/>
              <a:gd name="f350" fmla="val 1049017"/>
              <a:gd name="f351" fmla="val 971997"/>
              <a:gd name="f352" fmla="val 983208"/>
              <a:gd name="f353" fmla="val 1021375"/>
              <a:gd name="f354" fmla="val 1027271"/>
              <a:gd name="f355" fmla="val 1027685"/>
              <a:gd name="f356" fmla="val 1018688"/>
              <a:gd name="f357" fmla="val 1039207"/>
              <a:gd name="f358" fmla="val 1010104"/>
              <a:gd name="f359" fmla="val 1039481"/>
              <a:gd name="f360" fmla="val 1001234"/>
              <a:gd name="f361" fmla="val 990362"/>
              <a:gd name="f362" fmla="val 1031525"/>
              <a:gd name="f363" fmla="val 970904"/>
              <a:gd name="f364" fmla="val 1025216"/>
              <a:gd name="f365" fmla="val 970046"/>
              <a:gd name="f366" fmla="val 976660"/>
              <a:gd name="f367" fmla="val 963466"/>
              <a:gd name="f368" fmla="val 931945"/>
              <a:gd name="f369" fmla="val 947443"/>
              <a:gd name="f370" fmla="val 891345"/>
              <a:gd name="f371" fmla="val 919115"/>
              <a:gd name="f372" fmla="val 889425"/>
              <a:gd name="f373" fmla="val 897942"/>
              <a:gd name="f374" fmla="val 877080"/>
              <a:gd name="f375" fmla="val 879916"/>
              <a:gd name="f376" fmla="val 858975"/>
              <a:gd name="f377" fmla="val 881346"/>
              <a:gd name="f378" fmla="val 766801"/>
              <a:gd name="f379" fmla="val 887928"/>
              <a:gd name="f380" fmla="val 669415"/>
              <a:gd name="f381" fmla="val 854451"/>
              <a:gd name="f382" fmla="val 584374"/>
              <a:gd name="f383" fmla="val 917685"/>
              <a:gd name="f384" fmla="val 511129"/>
              <a:gd name="f385" fmla="val 920832"/>
              <a:gd name="f386" fmla="val 435689"/>
              <a:gd name="f387" fmla="val 906812"/>
              <a:gd name="f388" fmla="val 367382"/>
              <a:gd name="f389" fmla="val 948587"/>
              <a:gd name="f390" fmla="val 328154"/>
              <a:gd name="f391" fmla="val 896512"/>
              <a:gd name="f392" fmla="val 305385"/>
              <a:gd name="f393" fmla="val 968329"/>
              <a:gd name="f394" fmla="val 270271"/>
              <a:gd name="f395" fmla="val 962607"/>
              <a:gd name="f396" fmla="val 190991"/>
              <a:gd name="f397" fmla="val 949159"/>
              <a:gd name="f398" fmla="val 107595"/>
              <a:gd name="f399" fmla="val 979488"/>
              <a:gd name="f400" fmla="val 30784"/>
              <a:gd name="f401" fmla="val 928272"/>
              <a:gd name="f402" fmla="val 20291"/>
              <a:gd name="f403" fmla="val 921262"/>
              <a:gd name="f404" fmla="val 10450"/>
              <a:gd name="f405" fmla="val 919849"/>
              <a:gd name="f406" fmla="val 831"/>
              <a:gd name="f407" fmla="val 921633"/>
              <a:gd name="f408" fmla="val 921997"/>
              <a:gd name="f409" fmla="val 878541"/>
              <a:gd name="f410" fmla="val 21731"/>
              <a:gd name="f411" fmla="val 878771"/>
              <a:gd name="f412" fmla="val 141886"/>
              <a:gd name="f413" fmla="val 873335"/>
              <a:gd name="f414" fmla="val 262315"/>
              <a:gd name="f415" fmla="val 877627"/>
              <a:gd name="f416" fmla="val 382745"/>
              <a:gd name="f417" fmla="val 876483"/>
              <a:gd name="f418" fmla="val 407434"/>
              <a:gd name="f419" fmla="val 438158"/>
              <a:gd name="f420" fmla="val 880202"/>
              <a:gd name="f421" fmla="val 455167"/>
              <a:gd name="f422" fmla="val 867040"/>
              <a:gd name="f423" fmla="val 500979"/>
              <a:gd name="f424" fmla="val 831274"/>
              <a:gd name="f425" fmla="val 551181"/>
              <a:gd name="f426" fmla="val 840716"/>
              <a:gd name="f427" fmla="val 600559"/>
              <a:gd name="f428" fmla="val 839000"/>
              <a:gd name="f429" fmla="val 651310"/>
              <a:gd name="f430" fmla="val 837283"/>
              <a:gd name="f431" fmla="val 702060"/>
              <a:gd name="f432" fmla="val 836138"/>
              <a:gd name="f433" fmla="val 752536"/>
              <a:gd name="f434" fmla="val 789021"/>
              <a:gd name="f435" fmla="val 838141"/>
              <a:gd name="f436" fmla="val 807401"/>
              <a:gd name="f437" fmla="val 824693"/>
              <a:gd name="f438" fmla="val 819197"/>
              <a:gd name="f439" fmla="val 785779"/>
              <a:gd name="f440" fmla="val 826878"/>
              <a:gd name="f441" fmla="val 760028"/>
              <a:gd name="f442" fmla="val 857329"/>
              <a:gd name="f443" fmla="val 755164"/>
              <a:gd name="f444" fmla="val 882018"/>
              <a:gd name="f445" fmla="val 774334"/>
              <a:gd name="f446" fmla="val 902866"/>
              <a:gd name="f447" fmla="val 790358"/>
              <a:gd name="f448" fmla="val 923715"/>
              <a:gd name="f449" fmla="val 802947"/>
              <a:gd name="f450" fmla="val 950873"/>
              <a:gd name="f451" fmla="val 790930"/>
              <a:gd name="f452" fmla="val 1006013"/>
              <a:gd name="f453" fmla="val 766895"/>
              <a:gd name="f454" fmla="val 1061153"/>
              <a:gd name="f455" fmla="val 743147"/>
              <a:gd name="f456" fmla="val 1116292"/>
              <a:gd name="f457" fmla="val 719684"/>
              <a:gd name="f458" fmla="val 1112726"/>
              <a:gd name="f459" fmla="val 685634"/>
              <a:gd name="f460" fmla="val 1087762"/>
              <a:gd name="f461" fmla="val 677050"/>
              <a:gd name="f462" fmla="val 1064719"/>
              <a:gd name="f463" fmla="val 687351"/>
              <a:gd name="f464" fmla="val 1030977"/>
              <a:gd name="f465" fmla="val 702517"/>
              <a:gd name="f466" fmla="val 1005465"/>
              <a:gd name="f467" fmla="val 734563"/>
              <a:gd name="f468" fmla="val 963767"/>
              <a:gd name="f469" fmla="val 699369"/>
              <a:gd name="f470" fmla="val 926458"/>
              <a:gd name="f471" fmla="val 667895"/>
              <a:gd name="f472" fmla="val 871868"/>
              <a:gd name="f473" fmla="val 671328"/>
              <a:gd name="f474" fmla="val 837028"/>
              <a:gd name="f475" fmla="val 690785"/>
              <a:gd name="f476" fmla="val 781889"/>
              <a:gd name="f477" fmla="val 727298"/>
              <a:gd name="f478" fmla="val 718253"/>
              <a:gd name="f479" fmla="val 671061"/>
              <a:gd name="f480" fmla="val 718826"/>
              <a:gd name="f481" fmla="val 550358"/>
              <a:gd name="f482" fmla="val 719970"/>
              <a:gd name="f483" fmla="val 429380"/>
              <a:gd name="f484" fmla="val 308676"/>
              <a:gd name="f485" fmla="val 719398"/>
              <a:gd name="f486" fmla="val 282616"/>
              <a:gd name="f487" fmla="val 258201"/>
              <a:gd name="f488" fmla="val 717967"/>
              <a:gd name="f489" fmla="val 238449"/>
              <a:gd name="f490" fmla="val 698511"/>
              <a:gd name="f491" fmla="val 240369"/>
              <a:gd name="f492" fmla="val 696794"/>
              <a:gd name="f493" fmla="val 227476"/>
              <a:gd name="f494" fmla="val 683918"/>
              <a:gd name="f495" fmla="val 213485"/>
              <a:gd name="f496" fmla="val 683059"/>
              <a:gd name="f497" fmla="val 211565"/>
              <a:gd name="f498" fmla="val 698225"/>
              <a:gd name="f499" fmla="val 203061"/>
              <a:gd name="f500" fmla="val 767467"/>
              <a:gd name="f501" fmla="val 154231"/>
              <a:gd name="f502" fmla="val 759170"/>
              <a:gd name="f503" fmla="val 111162"/>
              <a:gd name="f504" fmla="val 754592"/>
              <a:gd name="f505" fmla="val 82357"/>
              <a:gd name="f506" fmla="val 751444"/>
              <a:gd name="f507" fmla="val 44501"/>
              <a:gd name="f508" fmla="val 721687"/>
              <a:gd name="f509" fmla="val 28590"/>
              <a:gd name="f510" fmla="val 732273"/>
              <a:gd name="f511" fmla="val 19743"/>
              <a:gd name="f512" fmla="val 738282"/>
              <a:gd name="f513" fmla="val 10896"/>
              <a:gd name="f514" fmla="val 742950"/>
              <a:gd name="f515" fmla="val 2019"/>
              <a:gd name="f516" fmla="val 746563"/>
              <a:gd name="f517" fmla="val 747163"/>
              <a:gd name="f518" fmla="val 671069"/>
              <a:gd name="f519" fmla="val 540"/>
              <a:gd name="f520" fmla="val 670434"/>
              <a:gd name="f521" fmla="val 2666"/>
              <a:gd name="f522" fmla="val 667251"/>
              <a:gd name="f523" fmla="val 4038"/>
              <a:gd name="f524" fmla="val 664318"/>
              <a:gd name="f525" fmla="val 3352"/>
              <a:gd name="f526" fmla="val 663317"/>
              <a:gd name="f527" fmla="val 658527"/>
              <a:gd name="f528" fmla="val 543751"/>
              <a:gd name="f529" fmla="val 47197"/>
              <a:gd name="f530" fmla="val 527902"/>
              <a:gd name="f531" fmla="val 103377"/>
              <a:gd name="f532" fmla="val 517374"/>
              <a:gd name="f533" fmla="val 158826"/>
              <a:gd name="f534" fmla="val 528050"/>
              <a:gd name="f535" fmla="val 214583"/>
              <a:gd name="f536" fmla="val 523114"/>
              <a:gd name="f537" fmla="val 219520"/>
              <a:gd name="f538" fmla="val 522828"/>
              <a:gd name="f539" fmla="val 224733"/>
              <a:gd name="f540" fmla="val 530267"/>
              <a:gd name="f541" fmla="val 229945"/>
              <a:gd name="f542" fmla="val 534273"/>
              <a:gd name="f543" fmla="val 224184"/>
              <a:gd name="f544" fmla="val 541999"/>
              <a:gd name="f545" fmla="val 218149"/>
              <a:gd name="f546" fmla="val 556305"/>
              <a:gd name="f547" fmla="val 212388"/>
              <a:gd name="f548" fmla="val 172611"/>
              <a:gd name="f549" fmla="val 555161"/>
              <a:gd name="f550" fmla="val 138046"/>
              <a:gd name="f551" fmla="val 564889"/>
              <a:gd name="f552" fmla="val 107870"/>
              <a:gd name="f553" fmla="val 593788"/>
              <a:gd name="f554" fmla="val 99640"/>
              <a:gd name="f555" fmla="val 601513"/>
              <a:gd name="f556" fmla="val 84004"/>
              <a:gd name="f557" fmla="val 600654"/>
              <a:gd name="f558" fmla="val 72482"/>
              <a:gd name="f559" fmla="val 605519"/>
              <a:gd name="f560" fmla="val 66721"/>
              <a:gd name="f561" fmla="val 607807"/>
              <a:gd name="f562" fmla="val 62606"/>
              <a:gd name="f563" fmla="val 613530"/>
              <a:gd name="f564" fmla="val 57668"/>
              <a:gd name="f565" fmla="val 617822"/>
              <a:gd name="f566" fmla="val 67270"/>
              <a:gd name="f567" fmla="val 624403"/>
              <a:gd name="f568" fmla="val 635849"/>
              <a:gd name="f569" fmla="val 86198"/>
              <a:gd name="f570" fmla="val 637279"/>
              <a:gd name="f571" fmla="val 144081"/>
              <a:gd name="f572" fmla="val 645863"/>
              <a:gd name="f573" fmla="val 194557"/>
              <a:gd name="f574" fmla="val 618395"/>
              <a:gd name="f575" fmla="val 248325"/>
              <a:gd name="f576" fmla="val 602658"/>
              <a:gd name="f577" fmla="val 301544"/>
              <a:gd name="f578" fmla="val 587206"/>
              <a:gd name="f579" fmla="val 362993"/>
              <a:gd name="f580" fmla="val 590354"/>
              <a:gd name="f581" fmla="val 418956"/>
              <a:gd name="f582" fmla="val 598937"/>
              <a:gd name="f583" fmla="val 480953"/>
              <a:gd name="f584" fmla="val 608380"/>
              <a:gd name="f585" fmla="val 522651"/>
              <a:gd name="f586" fmla="val 558307"/>
              <a:gd name="f587" fmla="val 581082"/>
              <a:gd name="f588" fmla="val 556876"/>
              <a:gd name="f589" fmla="val 673804"/>
              <a:gd name="f590" fmla="val 554588"/>
              <a:gd name="f591" fmla="val 770916"/>
              <a:gd name="f592" fmla="val 574045"/>
              <a:gd name="f593" fmla="val 857054"/>
              <a:gd name="f594" fmla="val 517677"/>
              <a:gd name="f595" fmla="val 958829"/>
              <a:gd name="f596" fmla="val 518822"/>
              <a:gd name="f597" fmla="val 1060604"/>
              <a:gd name="f598" fmla="val 519680"/>
              <a:gd name="f599" fmla="val 1162379"/>
              <a:gd name="f600" fmla="val 520824"/>
              <a:gd name="f601" fmla="val 1201607"/>
              <a:gd name="f602" fmla="val 557163"/>
              <a:gd name="f603" fmla="val 1239465"/>
              <a:gd name="f604" fmla="val 528550"/>
              <a:gd name="f605" fmla="val 1279791"/>
              <a:gd name="f606" fmla="val 521683"/>
              <a:gd name="f607" fmla="val 1335479"/>
              <a:gd name="f608" fmla="val 512241"/>
              <a:gd name="f609" fmla="val 1397476"/>
              <a:gd name="f610" fmla="val 525116"/>
              <a:gd name="f611" fmla="val 1448227"/>
              <a:gd name="f612" fmla="val 504801"/>
              <a:gd name="f613" fmla="val 1492942"/>
              <a:gd name="f614" fmla="val 487062"/>
              <a:gd name="f615" fmla="val 1536286"/>
              <a:gd name="f616" fmla="val 507949"/>
              <a:gd name="f617" fmla="val 1582098"/>
              <a:gd name="f618" fmla="val 483914"/>
              <a:gd name="f619" fmla="val 1622972"/>
              <a:gd name="f620" fmla="val 462455"/>
              <a:gd name="f621" fmla="val 1681678"/>
              <a:gd name="f622" fmla="val 478764"/>
              <a:gd name="f623" fmla="val 1732703"/>
              <a:gd name="f624" fmla="val 478192"/>
              <a:gd name="f625" fmla="val 1790037"/>
              <a:gd name="f626" fmla="val 477619"/>
              <a:gd name="f627" fmla="val 1847920"/>
              <a:gd name="f628" fmla="val 469893"/>
              <a:gd name="f629" fmla="val 1904157"/>
              <a:gd name="f630" fmla="val 477333"/>
              <a:gd name="f631" fmla="val 1965606"/>
              <a:gd name="f632" fmla="val 485631"/>
              <a:gd name="f633" fmla="val 2021568"/>
              <a:gd name="f634" fmla="val 454156"/>
              <a:gd name="f635" fmla="val 2082468"/>
              <a:gd name="f636" fmla="val 461310"/>
              <a:gd name="f637" fmla="val 2109901"/>
              <a:gd name="f638" fmla="val 464457"/>
              <a:gd name="f639" fmla="val 2138980"/>
              <a:gd name="f640" fmla="val 444715"/>
              <a:gd name="f641" fmla="val 2167784"/>
              <a:gd name="f642" fmla="val 440994"/>
              <a:gd name="f643" fmla="val 2199057"/>
              <a:gd name="f644" fmla="val 436989"/>
              <a:gd name="f645" fmla="val 2231153"/>
              <a:gd name="f646" fmla="val 438706"/>
              <a:gd name="f647" fmla="val 2262975"/>
              <a:gd name="f648" fmla="val 2351857"/>
              <a:gd name="f649" fmla="val 2441013"/>
              <a:gd name="f650" fmla="val 439278"/>
              <a:gd name="f651" fmla="val 2529894"/>
              <a:gd name="f652" fmla="val 2612466"/>
              <a:gd name="f653" fmla="val 438419"/>
              <a:gd name="f654" fmla="val 2695861"/>
              <a:gd name="f655" fmla="val 429264"/>
              <a:gd name="f656" fmla="val 2777611"/>
              <a:gd name="f657" fmla="val 438133"/>
              <a:gd name="f658" fmla="val 2868413"/>
              <a:gd name="f659" fmla="val 448147"/>
              <a:gd name="f660" fmla="val 2949613"/>
              <a:gd name="f661" fmla="val 410093"/>
              <a:gd name="f662" fmla="val 3035751"/>
              <a:gd name="f663" fmla="val 401223"/>
              <a:gd name="f664" fmla="val 3117501"/>
              <a:gd name="f665" fmla="val 392640"/>
              <a:gd name="f666" fmla="val 3201719"/>
              <a:gd name="f667" fmla="val 392353"/>
              <a:gd name="f668" fmla="val 3283468"/>
              <a:gd name="f669" fmla="val 400937"/>
              <a:gd name="f670" fmla="val 3368509"/>
              <a:gd name="f671" fmla="val 409807"/>
              <a:gd name="f672" fmla="val 3443674"/>
              <a:gd name="f673" fmla="val 364598"/>
              <a:gd name="f674" fmla="val 3523503"/>
              <a:gd name="f675" fmla="val 3626375"/>
              <a:gd name="f676" fmla="val 3717177"/>
              <a:gd name="f677" fmla="val 331408"/>
              <a:gd name="f678" fmla="val 3807979"/>
              <a:gd name="f679" fmla="val 290491"/>
              <a:gd name="f680" fmla="val 3826085"/>
              <a:gd name="f681" fmla="val 282194"/>
              <a:gd name="f682" fmla="val 3845013"/>
              <a:gd name="f683" fmla="val 275327"/>
              <a:gd name="f684" fmla="val 3859552"/>
              <a:gd name="f685" fmla="val 291064"/>
              <a:gd name="f686" fmla="val 3882321"/>
              <a:gd name="f687" fmla="val 315384"/>
              <a:gd name="f688" fmla="val 3897684"/>
              <a:gd name="f689" fmla="val 306229"/>
              <a:gd name="f690" fmla="val 3921824"/>
              <a:gd name="f691" fmla="val 3941027"/>
              <a:gd name="f692" fmla="val 278760"/>
              <a:gd name="f693" fmla="val 3970929"/>
              <a:gd name="f694" fmla="val 285914"/>
              <a:gd name="f695" fmla="val 3993972"/>
              <a:gd name="f696" fmla="val 278474"/>
              <a:gd name="f697" fmla="val 4020856"/>
              <a:gd name="f698" fmla="val 269604"/>
              <a:gd name="f699" fmla="val 4040059"/>
              <a:gd name="f700" fmla="val 235554"/>
              <a:gd name="f701" fmla="val 4076270"/>
              <a:gd name="f702" fmla="val 267315"/>
              <a:gd name="f703" fmla="val 4085048"/>
              <a:gd name="f704" fmla="val 275041"/>
              <a:gd name="f705" fmla="val 4117968"/>
              <a:gd name="f706" fmla="val 247858"/>
              <a:gd name="f707" fmla="val 4141011"/>
              <a:gd name="f708" fmla="val 243853"/>
              <a:gd name="f709" fmla="val 4182160"/>
              <a:gd name="f710" fmla="val 236700"/>
              <a:gd name="f711" fmla="val 4207398"/>
              <a:gd name="f712" fmla="val 249862"/>
              <a:gd name="f713" fmla="val 4223035"/>
              <a:gd name="f714" fmla="val 299076"/>
              <a:gd name="f715" fmla="val 4237575"/>
              <a:gd name="f716" fmla="val 344570"/>
              <a:gd name="f717" fmla="val 4283113"/>
              <a:gd name="f718" fmla="val 365171"/>
              <a:gd name="f719" fmla="val 4333039"/>
              <a:gd name="f720" fmla="val 355728"/>
              <a:gd name="f721" fmla="val 4357181"/>
              <a:gd name="f722" fmla="val 351151"/>
              <a:gd name="f723" fmla="val 4382419"/>
              <a:gd name="f724" fmla="val 348003"/>
              <a:gd name="f725" fmla="val 4405188"/>
              <a:gd name="f726" fmla="val 338847"/>
              <a:gd name="f727" fmla="val 4504768"/>
              <a:gd name="f728" fmla="val 297930"/>
              <a:gd name="f729" fmla="val 4605445"/>
              <a:gd name="f730" fmla="val 268174"/>
              <a:gd name="f731" fmla="val 4714626"/>
              <a:gd name="f732" fmla="val 277330"/>
              <a:gd name="f733" fmla="val 4758244"/>
              <a:gd name="f734" fmla="val 281049"/>
              <a:gd name="f735" fmla="val 4802686"/>
              <a:gd name="f736" fmla="val 274469"/>
              <a:gd name="f737" fmla="val 4846303"/>
              <a:gd name="f738" fmla="val 269031"/>
              <a:gd name="f739" fmla="val 4852887"/>
              <a:gd name="f740" fmla="val 4857825"/>
              <a:gd name="f741" fmla="val 252437"/>
              <a:gd name="f742" fmla="val 4863311"/>
              <a:gd name="f743" fmla="val 241850"/>
              <a:gd name="f744" fmla="val 4932168"/>
              <a:gd name="f745" fmla="val 4996360"/>
              <a:gd name="f746" fmla="val 227543"/>
              <a:gd name="f747" fmla="val 5062472"/>
              <a:gd name="f748" fmla="val 206084"/>
              <a:gd name="f749" fmla="val 5115965"/>
              <a:gd name="f750" fmla="val 188630"/>
              <a:gd name="f751" fmla="val 5173574"/>
              <a:gd name="f752" fmla="val 192636"/>
              <a:gd name="f753" fmla="val 5213625"/>
              <a:gd name="f754" fmla="val 139988"/>
              <a:gd name="f755" fmla="val 5222130"/>
              <a:gd name="f756" fmla="val 5248465"/>
              <a:gd name="f757" fmla="val 5264101"/>
              <a:gd name="f758" fmla="val 5287694"/>
              <a:gd name="f759" fmla="val 134551"/>
              <a:gd name="f760" fmla="val 5309091"/>
              <a:gd name="f761" fmla="val 150003"/>
              <a:gd name="f762" fmla="val 5331860"/>
              <a:gd name="f763" fmla="val 160589"/>
              <a:gd name="f764" fmla="val 5381513"/>
              <a:gd name="f765" fmla="val 184338"/>
              <a:gd name="f766" fmla="val 5381239"/>
              <a:gd name="f767" fmla="val 183479"/>
              <a:gd name="f768" fmla="val 5427874"/>
              <a:gd name="f769" fmla="val 161733"/>
              <a:gd name="f770" fmla="val 5483562"/>
              <a:gd name="f771" fmla="val 5536508"/>
              <a:gd name="f772" fmla="val 95065"/>
              <a:gd name="f773" fmla="val 5601797"/>
              <a:gd name="f774" fmla="val 145425"/>
              <a:gd name="f775" fmla="val 5620451"/>
              <a:gd name="f776" fmla="val 5625937"/>
              <a:gd name="f777" fmla="val 129115"/>
              <a:gd name="f778" fmla="val 5630052"/>
              <a:gd name="f779" fmla="val 5631424"/>
              <a:gd name="f780" fmla="val 106225"/>
              <a:gd name="f781" fmla="val 5635539"/>
              <a:gd name="f782" fmla="val 98213"/>
              <a:gd name="f783" fmla="val 5639928"/>
              <a:gd name="f784" fmla="val 97069"/>
              <a:gd name="f785" fmla="val 5701103"/>
              <a:gd name="f786" fmla="val 79901"/>
              <a:gd name="f787" fmla="val 5762552"/>
              <a:gd name="f788" fmla="val 68170"/>
              <a:gd name="f789" fmla="val 5821806"/>
              <a:gd name="f790" fmla="val 102791"/>
              <a:gd name="f791" fmla="val 5893405"/>
              <a:gd name="f792" fmla="val 144566"/>
              <a:gd name="f793" fmla="val 5963907"/>
              <a:gd name="f794" fmla="val 194924"/>
              <a:gd name="f795" fmla="val 6044559"/>
              <a:gd name="f796" fmla="val 122534"/>
              <a:gd name="f797" fmla="val 6108203"/>
              <a:gd name="f798" fmla="val 121389"/>
              <a:gd name="f799" fmla="val 6171846"/>
              <a:gd name="f800" fmla="val 121676"/>
              <a:gd name="f801" fmla="val 6235216"/>
              <a:gd name="f802" fmla="val 6259630"/>
              <a:gd name="f803" fmla="val 117670"/>
              <a:gd name="f804" fmla="val 6284320"/>
              <a:gd name="f805" fmla="val 6307912"/>
              <a:gd name="f806" fmla="val 104794"/>
              <a:gd name="f807" fmla="val 6338911"/>
              <a:gd name="f808" fmla="val 6343849"/>
              <a:gd name="f809" fmla="val 36409"/>
              <a:gd name="f810" fmla="val 6397068"/>
              <a:gd name="f811" fmla="val 62161"/>
              <a:gd name="f812" fmla="val 6430536"/>
              <a:gd name="f813" fmla="val 78470"/>
              <a:gd name="f814" fmla="val 6466198"/>
              <a:gd name="f815" fmla="val 45851"/>
              <a:gd name="f816" fmla="val 6495002"/>
              <a:gd name="f817" fmla="val 28112"/>
              <a:gd name="f818" fmla="val 6522435"/>
              <a:gd name="f819" fmla="val 11373"/>
              <a:gd name="f820" fmla="val 6550210"/>
              <a:gd name="f821" fmla="val 1430"/>
              <a:gd name="f822" fmla="+- 0 0 -90"/>
              <a:gd name="f823" fmla="*/ f3 1 9144000"/>
              <a:gd name="f824" fmla="*/ f4 1 1578379"/>
              <a:gd name="f825" fmla="+- f7 0 f5"/>
              <a:gd name="f826" fmla="+- f6 0 f5"/>
              <a:gd name="f827" fmla="*/ f822 f0 1"/>
              <a:gd name="f828" fmla="*/ f826 1 9144000"/>
              <a:gd name="f829" fmla="*/ f825 1 1578379"/>
              <a:gd name="f830" fmla="*/ 1122602 f826 1"/>
              <a:gd name="f831" fmla="*/ 715965 f825 1"/>
              <a:gd name="f832" fmla="*/ 1118761 f826 1"/>
              <a:gd name="f833" fmla="*/ 720257 f825 1"/>
              <a:gd name="f834" fmla="*/ 1119035 f826 1"/>
              <a:gd name="f835" fmla="*/ 1123425 f826 1"/>
              <a:gd name="f836" fmla="*/ 1123702 f826 1"/>
              <a:gd name="f837" fmla="*/ 720263 f825 1"/>
              <a:gd name="f838" fmla="*/ 1137415 f826 1"/>
              <a:gd name="f839" fmla="*/ 749084 f825 1"/>
              <a:gd name="f840" fmla="*/ 1168414 f826 1"/>
              <a:gd name="f841" fmla="*/ 753448 f825 1"/>
              <a:gd name="f842" fmla="*/ 1185148 f826 1"/>
              <a:gd name="f843" fmla="*/ 731987 f825 1"/>
              <a:gd name="f844" fmla="*/ 1172255 f826 1"/>
              <a:gd name="f845" fmla="*/ 721401 f825 1"/>
              <a:gd name="f846" fmla="*/ 1123699 f826 1"/>
              <a:gd name="f847" fmla="*/ 1253730 f826 1"/>
              <a:gd name="f848" fmla="*/ 686780 f825 1"/>
              <a:gd name="f849" fmla="*/ 1240836 f826 1"/>
              <a:gd name="f850" fmla="*/ 699082 f825 1"/>
              <a:gd name="f851" fmla="*/ 1248209 f826 1"/>
              <a:gd name="f852" fmla="*/ 706415 f825 1"/>
              <a:gd name="f853" fmla="*/ 1255219 f826 1"/>
              <a:gd name="f854" fmla="*/ 710439 f825 1"/>
              <a:gd name="f855" fmla="*/ 1255101 f826 1"/>
              <a:gd name="f856" fmla="*/ 710528 f825 1"/>
              <a:gd name="f857" fmla="*/ 1255376 f826 1"/>
              <a:gd name="f858" fmla="*/ 1261651 f826 1"/>
              <a:gd name="f859" fmla="*/ 705521 f825 1"/>
              <a:gd name="f860" fmla="*/ 1267995 f826 1"/>
              <a:gd name="f861" fmla="*/ 697080 f825 1"/>
              <a:gd name="f862" fmla="*/ 3965717 f826 1"/>
              <a:gd name="f863" fmla="*/ 327116 f825 1"/>
              <a:gd name="f864" fmla="*/ 3967088 f826 1"/>
              <a:gd name="f865" fmla="*/ 350865 f825 1"/>
              <a:gd name="f866" fmla="*/ 3979158 f826 1"/>
              <a:gd name="f867" fmla="*/ 338274 f825 1"/>
              <a:gd name="f868" fmla="*/ 7996937 f826 1"/>
              <a:gd name="f869" fmla="*/ 158587 f825 1"/>
              <a:gd name="f870" fmla="*/ 7993645 f826 1"/>
              <a:gd name="f871" fmla="*/ 162019 f825 1"/>
              <a:gd name="f872" fmla="*/ 7998583 f826 1"/>
              <a:gd name="f873" fmla="*/ 162592 f825 1"/>
              <a:gd name="f874" fmla="*/ 8009007 f826 1"/>
              <a:gd name="f875" fmla="*/ 187771 f825 1"/>
              <a:gd name="f876" fmla="*/ 8021627 f826 1"/>
              <a:gd name="f877" fmla="*/ 186340 f825 1"/>
              <a:gd name="f878" fmla="*/ 8252883 f826 1"/>
              <a:gd name="f879" fmla="*/ 135695 f825 1"/>
              <a:gd name="f880" fmla="*/ 8229291 f826 1"/>
              <a:gd name="f881" fmla="*/ 141991 f825 1"/>
              <a:gd name="f882" fmla="*/ 8241812 f826 1"/>
              <a:gd name="f883" fmla="*/ 151643 f825 1"/>
              <a:gd name="f884" fmla="*/ 8241636 f826 1"/>
              <a:gd name="f885" fmla="*/ 151719 f825 1"/>
              <a:gd name="f886" fmla="*/ 8241910 f826 1"/>
              <a:gd name="f887" fmla="*/ 146855 f825 1"/>
              <a:gd name="f888" fmla="*/ 8114897 f826 1"/>
              <a:gd name="f889" fmla="*/ 123106 f825 1"/>
              <a:gd name="f890" fmla="*/ 8082527 f826 1"/>
              <a:gd name="f891" fmla="*/ 135410 f825 1"/>
              <a:gd name="f892" fmla="*/ 8090551 f826 1"/>
              <a:gd name="f893" fmla="*/ 149931 f825 1"/>
              <a:gd name="f894" fmla="*/ 8097092 f826 1"/>
              <a:gd name="f895" fmla="*/ 157719 f825 1"/>
              <a:gd name="f896" fmla="*/ 8097066 f826 1"/>
              <a:gd name="f897" fmla="*/ 157728 f825 1"/>
              <a:gd name="f898" fmla="*/ 8097340 f826 1"/>
              <a:gd name="f899" fmla="*/ 158014 f825 1"/>
              <a:gd name="f900" fmla="*/ 8145347 f826 1"/>
              <a:gd name="f901" fmla="*/ 140560 f825 1"/>
              <a:gd name="f902" fmla="*/ 7019788 f826 1"/>
              <a:gd name="f903" fmla="*/ 89058 f825 1"/>
              <a:gd name="f904" fmla="*/ 7007169 f826 1"/>
              <a:gd name="f905" fmla="*/ 101074 f825 1"/>
              <a:gd name="f906" fmla="*/ 7021708 f826 1"/>
              <a:gd name="f907" fmla="*/ 111947 f825 1"/>
              <a:gd name="f908" fmla="*/ 111661 f825 1"/>
              <a:gd name="f909" fmla="*/ 7034327 f826 1"/>
              <a:gd name="f910" fmla="*/ 98786 f825 1"/>
              <a:gd name="f911" fmla="*/ 6577163 f826 1"/>
              <a:gd name="f912" fmla="*/ 143 f825 1"/>
              <a:gd name="f913" fmla="*/ 6654386 f826 1"/>
              <a:gd name="f914" fmla="*/ 24105 f825 1"/>
              <a:gd name="f915" fmla="*/ 6829954 f826 1"/>
              <a:gd name="f916" fmla="*/ 75323 f825 1"/>
              <a:gd name="f917" fmla="*/ 7006071 f826 1"/>
              <a:gd name="f918" fmla="*/ 20959 f825 1"/>
              <a:gd name="f919" fmla="*/ 7100440 f826 1"/>
              <a:gd name="f920" fmla="*/ 48141 f825 1"/>
              <a:gd name="f921" fmla="*/ 7116076 f826 1"/>
              <a:gd name="f922" fmla="*/ 82190 f825 1"/>
              <a:gd name="f923" fmla="*/ 7232939 f826 1"/>
              <a:gd name="f924" fmla="*/ 7728920 f826 1"/>
              <a:gd name="f925" fmla="*/ 162879 f825 1"/>
              <a:gd name="f926" fmla="*/ 7855659 f826 1"/>
              <a:gd name="f927" fmla="*/ 187486 f825 1"/>
              <a:gd name="f928" fmla="*/ 7924790 f826 1"/>
              <a:gd name="f929" fmla="*/ 178615 f825 1"/>
              <a:gd name="f930" fmla="*/ 7992274 f826 1"/>
              <a:gd name="f931" fmla="*/ 159731 f825 1"/>
              <a:gd name="f932" fmla="*/ 7959903 f826 1"/>
              <a:gd name="f933" fmla="*/ 124251 f825 1"/>
              <a:gd name="f934" fmla="*/ 7713284 f826 1"/>
              <a:gd name="f935" fmla="*/ 115381 f825 1"/>
              <a:gd name="f936" fmla="*/ 7698744 f826 1"/>
              <a:gd name="f937" fmla="*/ 103364 f825 1"/>
              <a:gd name="f938" fmla="*/ 7705877 f826 1"/>
              <a:gd name="f939" fmla="*/ 91346 f825 1"/>
              <a:gd name="f940" fmla="*/ 7858402 f826 1"/>
              <a:gd name="f941" fmla="*/ 71604 f825 1"/>
              <a:gd name="f942" fmla="*/ 7931922 f826 1"/>
              <a:gd name="f943" fmla="*/ 74465 f825 1"/>
              <a:gd name="f944" fmla="*/ 8267423 f826 1"/>
              <a:gd name="f945" fmla="*/ 44993 f825 1"/>
              <a:gd name="f946" fmla="*/ 8525838 f826 1"/>
              <a:gd name="f947" fmla="*/ 77898 f825 1"/>
              <a:gd name="f948" fmla="*/ 8713751 f826 1"/>
              <a:gd name="f949" fmla="*/ 67025 f825 1"/>
              <a:gd name="f950" fmla="*/ 8910991 f826 1"/>
              <a:gd name="f951" fmla="*/ 80188 f825 1"/>
              <a:gd name="f952" fmla="*/ 9092869 f826 1"/>
              <a:gd name="f953" fmla="*/ 46997 f825 1"/>
              <a:gd name="f954" fmla="*/ 9120302 f826 1"/>
              <a:gd name="f955" fmla="*/ 39701 f825 1"/>
              <a:gd name="f956" fmla="*/ 9144000 f826 1"/>
              <a:gd name="f957" fmla="*/ 46004 f825 1"/>
              <a:gd name="f958" fmla="*/ 1578379 f825 1"/>
              <a:gd name="f959" fmla="*/ 0 f826 1"/>
              <a:gd name="f960" fmla="*/ 1088728 f825 1"/>
              <a:gd name="f961" fmla="*/ 16765 f826 1"/>
              <a:gd name="f962" fmla="*/ 1094679 f825 1"/>
              <a:gd name="f963" fmla="*/ 41483 f826 1"/>
              <a:gd name="f964" fmla="*/ 1111107 f825 1"/>
              <a:gd name="f965" fmla="*/ 76048 f826 1"/>
              <a:gd name="f966" fmla="*/ 1103096 f825 1"/>
              <a:gd name="f967" fmla="*/ 166027 f826 1"/>
              <a:gd name="f968" fmla="*/ 1078775 f825 1"/>
              <a:gd name="f969" fmla="*/ 356958 f826 1"/>
              <a:gd name="f970" fmla="*/ 1076772 f825 1"/>
              <a:gd name="f971" fmla="*/ 566543 f826 1"/>
              <a:gd name="f972" fmla="*/ 1077916 f825 1"/>
              <a:gd name="f973" fmla="*/ 749518 f826 1"/>
              <a:gd name="f974" fmla="*/ 1039576 f825 1"/>
              <a:gd name="f975" fmla="*/ 882567 f826 1"/>
              <a:gd name="f976" fmla="*/ 1021375 f826 1"/>
              <a:gd name="f977" fmla="*/ 1027271 f825 1"/>
              <a:gd name="f978" fmla="*/ 1039481 f826 1"/>
              <a:gd name="f979" fmla="*/ 1001234 f825 1"/>
              <a:gd name="f980" fmla="*/ 1025216 f826 1"/>
              <a:gd name="f981" fmla="*/ 970046 f825 1"/>
              <a:gd name="f982" fmla="*/ 891345 f826 1"/>
              <a:gd name="f983" fmla="*/ 919115 f825 1"/>
              <a:gd name="f984" fmla="*/ 858975 f826 1"/>
              <a:gd name="f985" fmla="*/ 881346 f825 1"/>
              <a:gd name="f986" fmla="*/ 584374 f826 1"/>
              <a:gd name="f987" fmla="*/ 917685 f825 1"/>
              <a:gd name="f988" fmla="*/ 367382 f826 1"/>
              <a:gd name="f989" fmla="*/ 948587 f825 1"/>
              <a:gd name="f990" fmla="*/ 270271 f826 1"/>
              <a:gd name="f991" fmla="*/ 962607 f825 1"/>
              <a:gd name="f992" fmla="*/ 30784 f826 1"/>
              <a:gd name="f993" fmla="*/ 928272 f825 1"/>
              <a:gd name="f994" fmla="*/ 831 f826 1"/>
              <a:gd name="f995" fmla="*/ 921633 f825 1"/>
              <a:gd name="f996" fmla="*/ 921997 f825 1"/>
              <a:gd name="f997" fmla="*/ 878541 f825 1"/>
              <a:gd name="f998" fmla="*/ 21731 f826 1"/>
              <a:gd name="f999" fmla="*/ 878771 f825 1"/>
              <a:gd name="f1000" fmla="*/ 382745 f826 1"/>
              <a:gd name="f1001" fmla="*/ 876483 f825 1"/>
              <a:gd name="f1002" fmla="*/ 455167 f826 1"/>
              <a:gd name="f1003" fmla="*/ 867040 f825 1"/>
              <a:gd name="f1004" fmla="*/ 600559 f826 1"/>
              <a:gd name="f1005" fmla="*/ 839000 f825 1"/>
              <a:gd name="f1006" fmla="*/ 752536 f826 1"/>
              <a:gd name="f1007" fmla="*/ 837283 f825 1"/>
              <a:gd name="f1008" fmla="*/ 819197 f826 1"/>
              <a:gd name="f1009" fmla="*/ 785779 f825 1"/>
              <a:gd name="f1010" fmla="*/ 882018 f826 1"/>
              <a:gd name="f1011" fmla="*/ 774334 f825 1"/>
              <a:gd name="f1012" fmla="*/ 950873 f826 1"/>
              <a:gd name="f1013" fmla="*/ 790930 f825 1"/>
              <a:gd name="f1014" fmla="*/ 1116292 f826 1"/>
              <a:gd name="f1015" fmla="*/ 719684 f825 1"/>
              <a:gd name="f1016" fmla="*/ 1064719 f826 1"/>
              <a:gd name="f1017" fmla="*/ 687351 f825 1"/>
              <a:gd name="f1018" fmla="*/ 963767 f826 1"/>
              <a:gd name="f1019" fmla="*/ 699369 f825 1"/>
              <a:gd name="f1020" fmla="*/ 837028 f826 1"/>
              <a:gd name="f1021" fmla="*/ 690785 f825 1"/>
              <a:gd name="f1022" fmla="*/ 671061 f826 1"/>
              <a:gd name="f1023" fmla="*/ 718826 f825 1"/>
              <a:gd name="f1024" fmla="*/ 308676 f826 1"/>
              <a:gd name="f1025" fmla="*/ 719398 f825 1"/>
              <a:gd name="f1026" fmla="*/ 238449 f826 1"/>
              <a:gd name="f1027" fmla="*/ 698511 f825 1"/>
              <a:gd name="f1028" fmla="*/ 240369 f826 1"/>
              <a:gd name="f1029" fmla="*/ 696794 f825 1"/>
              <a:gd name="f1030" fmla="*/ 211565 f826 1"/>
              <a:gd name="f1031" fmla="*/ 698225 f825 1"/>
              <a:gd name="f1032" fmla="*/ 111162 f826 1"/>
              <a:gd name="f1033" fmla="*/ 754592 f825 1"/>
              <a:gd name="f1034" fmla="*/ 28590 f826 1"/>
              <a:gd name="f1035" fmla="*/ 732273 f825 1"/>
              <a:gd name="f1036" fmla="*/ 2019 f826 1"/>
              <a:gd name="f1037" fmla="*/ 746563 f825 1"/>
              <a:gd name="f1038" fmla="*/ 747163 f825 1"/>
              <a:gd name="f1039" fmla="*/ 671069 f825 1"/>
              <a:gd name="f1040" fmla="*/ 540 f826 1"/>
              <a:gd name="f1041" fmla="*/ 670434 f825 1"/>
              <a:gd name="f1042" fmla="*/ 3352 f826 1"/>
              <a:gd name="f1043" fmla="*/ 663317 f825 1"/>
              <a:gd name="f1044" fmla="*/ 658527 f825 1"/>
              <a:gd name="f1045" fmla="*/ 543751 f825 1"/>
              <a:gd name="f1046" fmla="*/ 47197 f826 1"/>
              <a:gd name="f1047" fmla="*/ 527902 f825 1"/>
              <a:gd name="f1048" fmla="*/ 214583 f826 1"/>
              <a:gd name="f1049" fmla="*/ 523114 f825 1"/>
              <a:gd name="f1050" fmla="*/ 229945 f826 1"/>
              <a:gd name="f1051" fmla="*/ 534273 f825 1"/>
              <a:gd name="f1052" fmla="*/ 212388 f826 1"/>
              <a:gd name="f1053" fmla="*/ 556305 f825 1"/>
              <a:gd name="f1054" fmla="*/ 107870 f826 1"/>
              <a:gd name="f1055" fmla="*/ 593788 f825 1"/>
              <a:gd name="f1056" fmla="*/ 72482 f826 1"/>
              <a:gd name="f1057" fmla="*/ 605519 f825 1"/>
              <a:gd name="f1058" fmla="*/ 57668 f826 1"/>
              <a:gd name="f1059" fmla="*/ 617822 f825 1"/>
              <a:gd name="f1060" fmla="*/ 86198 f826 1"/>
              <a:gd name="f1061" fmla="*/ 637279 f825 1"/>
              <a:gd name="f1062" fmla="*/ 248325 f826 1"/>
              <a:gd name="f1063" fmla="*/ 602658 f825 1"/>
              <a:gd name="f1064" fmla="*/ 418956 f826 1"/>
              <a:gd name="f1065" fmla="*/ 598937 f825 1"/>
              <a:gd name="f1066" fmla="*/ 581082 f826 1"/>
              <a:gd name="f1067" fmla="*/ 556876 f825 1"/>
              <a:gd name="f1068" fmla="*/ 857054 f826 1"/>
              <a:gd name="f1069" fmla="*/ 517677 f825 1"/>
              <a:gd name="f1070" fmla="*/ 1162379 f826 1"/>
              <a:gd name="f1071" fmla="*/ 520824 f825 1"/>
              <a:gd name="f1072" fmla="*/ 1279791 f826 1"/>
              <a:gd name="f1073" fmla="*/ 521683 f825 1"/>
              <a:gd name="f1074" fmla="*/ 1448227 f826 1"/>
              <a:gd name="f1075" fmla="*/ 504801 f825 1"/>
              <a:gd name="f1076" fmla="*/ 1582098 f826 1"/>
              <a:gd name="f1077" fmla="*/ 483914 f825 1"/>
              <a:gd name="f1078" fmla="*/ 1732703 f826 1"/>
              <a:gd name="f1079" fmla="*/ 478192 f825 1"/>
              <a:gd name="f1080" fmla="*/ 1904157 f826 1"/>
              <a:gd name="f1081" fmla="*/ 477333 f825 1"/>
              <a:gd name="f1082" fmla="*/ 2082468 f826 1"/>
              <a:gd name="f1083" fmla="*/ 461310 f825 1"/>
              <a:gd name="f1084" fmla="*/ 2167784 f826 1"/>
              <a:gd name="f1085" fmla="*/ 440994 f825 1"/>
              <a:gd name="f1086" fmla="*/ 2262975 f826 1"/>
              <a:gd name="f1087" fmla="*/ 438706 f825 1"/>
              <a:gd name="f1088" fmla="*/ 2529894 f826 1"/>
              <a:gd name="f1089" fmla="*/ 2777611 f826 1"/>
              <a:gd name="f1090" fmla="*/ 438133 f825 1"/>
              <a:gd name="f1091" fmla="*/ 3035751 f826 1"/>
              <a:gd name="f1092" fmla="*/ 401223 f825 1"/>
              <a:gd name="f1093" fmla="*/ 3283468 f826 1"/>
              <a:gd name="f1094" fmla="*/ 400937 f825 1"/>
              <a:gd name="f1095" fmla="*/ 3523503 f826 1"/>
              <a:gd name="f1096" fmla="*/ 364598 f825 1"/>
              <a:gd name="f1097" fmla="*/ 3807979 f826 1"/>
              <a:gd name="f1098" fmla="*/ 290491 f825 1"/>
              <a:gd name="f1099" fmla="*/ 3859552 f826 1"/>
              <a:gd name="f1100" fmla="*/ 291064 f825 1"/>
              <a:gd name="f1101" fmla="*/ 3921824 f826 1"/>
              <a:gd name="f1102" fmla="*/ 3993972 f826 1"/>
              <a:gd name="f1103" fmla="*/ 278474 f825 1"/>
              <a:gd name="f1104" fmla="*/ 4076270 f826 1"/>
              <a:gd name="f1105" fmla="*/ 267315 f825 1"/>
              <a:gd name="f1106" fmla="*/ 4141011 f826 1"/>
              <a:gd name="f1107" fmla="*/ 243853 f825 1"/>
              <a:gd name="f1108" fmla="*/ 4223035 f826 1"/>
              <a:gd name="f1109" fmla="*/ 299076 f825 1"/>
              <a:gd name="f1110" fmla="*/ 4333039 f826 1"/>
              <a:gd name="f1111" fmla="*/ 355728 f825 1"/>
              <a:gd name="f1112" fmla="*/ 4405188 f826 1"/>
              <a:gd name="f1113" fmla="*/ 338847 f825 1"/>
              <a:gd name="f1114" fmla="*/ 4714626 f826 1"/>
              <a:gd name="f1115" fmla="*/ 277330 f825 1"/>
              <a:gd name="f1116" fmla="*/ 4846303 f826 1"/>
              <a:gd name="f1117" fmla="*/ 269031 f825 1"/>
              <a:gd name="f1118" fmla="*/ 4863311 f826 1"/>
              <a:gd name="f1119" fmla="*/ 241850 f825 1"/>
              <a:gd name="f1120" fmla="*/ 5062472 f826 1"/>
              <a:gd name="f1121" fmla="*/ 206084 f825 1"/>
              <a:gd name="f1122" fmla="*/ 5213625 f826 1"/>
              <a:gd name="f1123" fmla="*/ 139988 f825 1"/>
              <a:gd name="f1124" fmla="*/ 5264101 f826 1"/>
              <a:gd name="f1125" fmla="*/ 128829 f825 1"/>
              <a:gd name="f1126" fmla="*/ 5331860 f826 1"/>
              <a:gd name="f1127" fmla="*/ 160589 f825 1"/>
              <a:gd name="f1128" fmla="*/ 5427874 f826 1"/>
              <a:gd name="f1129" fmla="*/ 161733 f825 1"/>
              <a:gd name="f1130" fmla="*/ 5601797 f826 1"/>
              <a:gd name="f1131" fmla="*/ 145425 f825 1"/>
              <a:gd name="f1132" fmla="*/ 5630052 f826 1"/>
              <a:gd name="f1133" fmla="*/ 5639928 f826 1"/>
              <a:gd name="f1134" fmla="*/ 97069 f825 1"/>
              <a:gd name="f1135" fmla="*/ 5821806 f826 1"/>
              <a:gd name="f1136" fmla="*/ 102791 f825 1"/>
              <a:gd name="f1137" fmla="*/ 6044559 f826 1"/>
              <a:gd name="f1138" fmla="*/ 122534 f825 1"/>
              <a:gd name="f1139" fmla="*/ 6235216 f826 1"/>
              <a:gd name="f1140" fmla="*/ 118814 f825 1"/>
              <a:gd name="f1141" fmla="*/ 6307912 f826 1"/>
              <a:gd name="f1142" fmla="*/ 104794 f825 1"/>
              <a:gd name="f1143" fmla="*/ 6397068 f826 1"/>
              <a:gd name="f1144" fmla="*/ 62161 f825 1"/>
              <a:gd name="f1145" fmla="*/ 6495002 f826 1"/>
              <a:gd name="f1146" fmla="*/ 28112 f825 1"/>
              <a:gd name="f1147" fmla="*/ f827 1 f2"/>
              <a:gd name="f1148" fmla="*/ f830 1 9144000"/>
              <a:gd name="f1149" fmla="*/ f831 1 1578379"/>
              <a:gd name="f1150" fmla="*/ f832 1 9144000"/>
              <a:gd name="f1151" fmla="*/ f833 1 1578379"/>
              <a:gd name="f1152" fmla="*/ f834 1 9144000"/>
              <a:gd name="f1153" fmla="*/ f835 1 9144000"/>
              <a:gd name="f1154" fmla="*/ f836 1 9144000"/>
              <a:gd name="f1155" fmla="*/ f837 1 1578379"/>
              <a:gd name="f1156" fmla="*/ f838 1 9144000"/>
              <a:gd name="f1157" fmla="*/ f839 1 1578379"/>
              <a:gd name="f1158" fmla="*/ f840 1 9144000"/>
              <a:gd name="f1159" fmla="*/ f841 1 1578379"/>
              <a:gd name="f1160" fmla="*/ f842 1 9144000"/>
              <a:gd name="f1161" fmla="*/ f843 1 1578379"/>
              <a:gd name="f1162" fmla="*/ f844 1 9144000"/>
              <a:gd name="f1163" fmla="*/ f845 1 1578379"/>
              <a:gd name="f1164" fmla="*/ f846 1 9144000"/>
              <a:gd name="f1165" fmla="*/ f847 1 9144000"/>
              <a:gd name="f1166" fmla="*/ f848 1 1578379"/>
              <a:gd name="f1167" fmla="*/ f849 1 9144000"/>
              <a:gd name="f1168" fmla="*/ f850 1 1578379"/>
              <a:gd name="f1169" fmla="*/ f851 1 9144000"/>
              <a:gd name="f1170" fmla="*/ f852 1 1578379"/>
              <a:gd name="f1171" fmla="*/ f853 1 9144000"/>
              <a:gd name="f1172" fmla="*/ f854 1 1578379"/>
              <a:gd name="f1173" fmla="*/ f855 1 9144000"/>
              <a:gd name="f1174" fmla="*/ f856 1 1578379"/>
              <a:gd name="f1175" fmla="*/ f857 1 9144000"/>
              <a:gd name="f1176" fmla="*/ f858 1 9144000"/>
              <a:gd name="f1177" fmla="*/ f859 1 1578379"/>
              <a:gd name="f1178" fmla="*/ f860 1 9144000"/>
              <a:gd name="f1179" fmla="*/ f861 1 1578379"/>
              <a:gd name="f1180" fmla="*/ f862 1 9144000"/>
              <a:gd name="f1181" fmla="*/ f863 1 1578379"/>
              <a:gd name="f1182" fmla="*/ f864 1 9144000"/>
              <a:gd name="f1183" fmla="*/ f865 1 1578379"/>
              <a:gd name="f1184" fmla="*/ f866 1 9144000"/>
              <a:gd name="f1185" fmla="*/ f867 1 1578379"/>
              <a:gd name="f1186" fmla="*/ f868 1 9144000"/>
              <a:gd name="f1187" fmla="*/ f869 1 1578379"/>
              <a:gd name="f1188" fmla="*/ f870 1 9144000"/>
              <a:gd name="f1189" fmla="*/ f871 1 1578379"/>
              <a:gd name="f1190" fmla="*/ f872 1 9144000"/>
              <a:gd name="f1191" fmla="*/ f873 1 1578379"/>
              <a:gd name="f1192" fmla="*/ f874 1 9144000"/>
              <a:gd name="f1193" fmla="*/ f875 1 1578379"/>
              <a:gd name="f1194" fmla="*/ f876 1 9144000"/>
              <a:gd name="f1195" fmla="*/ f877 1 1578379"/>
              <a:gd name="f1196" fmla="*/ f878 1 9144000"/>
              <a:gd name="f1197" fmla="*/ f879 1 1578379"/>
              <a:gd name="f1198" fmla="*/ f880 1 9144000"/>
              <a:gd name="f1199" fmla="*/ f881 1 1578379"/>
              <a:gd name="f1200" fmla="*/ f882 1 9144000"/>
              <a:gd name="f1201" fmla="*/ f883 1 1578379"/>
              <a:gd name="f1202" fmla="*/ f884 1 9144000"/>
              <a:gd name="f1203" fmla="*/ f885 1 1578379"/>
              <a:gd name="f1204" fmla="*/ f886 1 9144000"/>
              <a:gd name="f1205" fmla="*/ f887 1 1578379"/>
              <a:gd name="f1206" fmla="*/ f888 1 9144000"/>
              <a:gd name="f1207" fmla="*/ f889 1 1578379"/>
              <a:gd name="f1208" fmla="*/ f890 1 9144000"/>
              <a:gd name="f1209" fmla="*/ f891 1 1578379"/>
              <a:gd name="f1210" fmla="*/ f892 1 9144000"/>
              <a:gd name="f1211" fmla="*/ f893 1 1578379"/>
              <a:gd name="f1212" fmla="*/ f894 1 9144000"/>
              <a:gd name="f1213" fmla="*/ f895 1 1578379"/>
              <a:gd name="f1214" fmla="*/ f896 1 9144000"/>
              <a:gd name="f1215" fmla="*/ f897 1 1578379"/>
              <a:gd name="f1216" fmla="*/ f898 1 9144000"/>
              <a:gd name="f1217" fmla="*/ f899 1 1578379"/>
              <a:gd name="f1218" fmla="*/ f900 1 9144000"/>
              <a:gd name="f1219" fmla="*/ f901 1 1578379"/>
              <a:gd name="f1220" fmla="*/ f902 1 9144000"/>
              <a:gd name="f1221" fmla="*/ f903 1 1578379"/>
              <a:gd name="f1222" fmla="*/ f904 1 9144000"/>
              <a:gd name="f1223" fmla="*/ f905 1 1578379"/>
              <a:gd name="f1224" fmla="*/ f906 1 9144000"/>
              <a:gd name="f1225" fmla="*/ f907 1 1578379"/>
              <a:gd name="f1226" fmla="*/ f908 1 1578379"/>
              <a:gd name="f1227" fmla="*/ f909 1 9144000"/>
              <a:gd name="f1228" fmla="*/ f910 1 1578379"/>
              <a:gd name="f1229" fmla="*/ f911 1 9144000"/>
              <a:gd name="f1230" fmla="*/ f912 1 1578379"/>
              <a:gd name="f1231" fmla="*/ f913 1 9144000"/>
              <a:gd name="f1232" fmla="*/ f914 1 1578379"/>
              <a:gd name="f1233" fmla="*/ f915 1 9144000"/>
              <a:gd name="f1234" fmla="*/ f916 1 1578379"/>
              <a:gd name="f1235" fmla="*/ f917 1 9144000"/>
              <a:gd name="f1236" fmla="*/ f918 1 1578379"/>
              <a:gd name="f1237" fmla="*/ f919 1 9144000"/>
              <a:gd name="f1238" fmla="*/ f920 1 1578379"/>
              <a:gd name="f1239" fmla="*/ f921 1 9144000"/>
              <a:gd name="f1240" fmla="*/ f922 1 1578379"/>
              <a:gd name="f1241" fmla="*/ f923 1 9144000"/>
              <a:gd name="f1242" fmla="*/ f924 1 9144000"/>
              <a:gd name="f1243" fmla="*/ f925 1 1578379"/>
              <a:gd name="f1244" fmla="*/ f926 1 9144000"/>
              <a:gd name="f1245" fmla="*/ f927 1 1578379"/>
              <a:gd name="f1246" fmla="*/ f928 1 9144000"/>
              <a:gd name="f1247" fmla="*/ f929 1 1578379"/>
              <a:gd name="f1248" fmla="*/ f930 1 9144000"/>
              <a:gd name="f1249" fmla="*/ f931 1 1578379"/>
              <a:gd name="f1250" fmla="*/ f932 1 9144000"/>
              <a:gd name="f1251" fmla="*/ f933 1 1578379"/>
              <a:gd name="f1252" fmla="*/ f934 1 9144000"/>
              <a:gd name="f1253" fmla="*/ f935 1 1578379"/>
              <a:gd name="f1254" fmla="*/ f936 1 9144000"/>
              <a:gd name="f1255" fmla="*/ f937 1 1578379"/>
              <a:gd name="f1256" fmla="*/ f938 1 9144000"/>
              <a:gd name="f1257" fmla="*/ f939 1 1578379"/>
              <a:gd name="f1258" fmla="*/ f940 1 9144000"/>
              <a:gd name="f1259" fmla="*/ f941 1 1578379"/>
              <a:gd name="f1260" fmla="*/ f942 1 9144000"/>
              <a:gd name="f1261" fmla="*/ f943 1 1578379"/>
              <a:gd name="f1262" fmla="*/ f944 1 9144000"/>
              <a:gd name="f1263" fmla="*/ f945 1 1578379"/>
              <a:gd name="f1264" fmla="*/ f946 1 9144000"/>
              <a:gd name="f1265" fmla="*/ f947 1 1578379"/>
              <a:gd name="f1266" fmla="*/ f948 1 9144000"/>
              <a:gd name="f1267" fmla="*/ f949 1 1578379"/>
              <a:gd name="f1268" fmla="*/ f950 1 9144000"/>
              <a:gd name="f1269" fmla="*/ f951 1 1578379"/>
              <a:gd name="f1270" fmla="*/ f952 1 9144000"/>
              <a:gd name="f1271" fmla="*/ f953 1 1578379"/>
              <a:gd name="f1272" fmla="*/ f954 1 9144000"/>
              <a:gd name="f1273" fmla="*/ f955 1 1578379"/>
              <a:gd name="f1274" fmla="*/ f956 1 9144000"/>
              <a:gd name="f1275" fmla="*/ f957 1 1578379"/>
              <a:gd name="f1276" fmla="*/ f958 1 1578379"/>
              <a:gd name="f1277" fmla="*/ f959 1 9144000"/>
              <a:gd name="f1278" fmla="*/ f960 1 1578379"/>
              <a:gd name="f1279" fmla="*/ f961 1 9144000"/>
              <a:gd name="f1280" fmla="*/ f962 1 1578379"/>
              <a:gd name="f1281" fmla="*/ f963 1 9144000"/>
              <a:gd name="f1282" fmla="*/ f964 1 1578379"/>
              <a:gd name="f1283" fmla="*/ f965 1 9144000"/>
              <a:gd name="f1284" fmla="*/ f966 1 1578379"/>
              <a:gd name="f1285" fmla="*/ f967 1 9144000"/>
              <a:gd name="f1286" fmla="*/ f968 1 1578379"/>
              <a:gd name="f1287" fmla="*/ f969 1 9144000"/>
              <a:gd name="f1288" fmla="*/ f970 1 1578379"/>
              <a:gd name="f1289" fmla="*/ f971 1 9144000"/>
              <a:gd name="f1290" fmla="*/ f972 1 1578379"/>
              <a:gd name="f1291" fmla="*/ f973 1 9144000"/>
              <a:gd name="f1292" fmla="*/ f974 1 1578379"/>
              <a:gd name="f1293" fmla="*/ f975 1 9144000"/>
              <a:gd name="f1294" fmla="*/ f976 1 9144000"/>
              <a:gd name="f1295" fmla="*/ f977 1 1578379"/>
              <a:gd name="f1296" fmla="*/ f978 1 9144000"/>
              <a:gd name="f1297" fmla="*/ f979 1 1578379"/>
              <a:gd name="f1298" fmla="*/ f980 1 9144000"/>
              <a:gd name="f1299" fmla="*/ f981 1 1578379"/>
              <a:gd name="f1300" fmla="*/ f982 1 9144000"/>
              <a:gd name="f1301" fmla="*/ f983 1 1578379"/>
              <a:gd name="f1302" fmla="*/ f984 1 9144000"/>
              <a:gd name="f1303" fmla="*/ f985 1 1578379"/>
              <a:gd name="f1304" fmla="*/ f986 1 9144000"/>
              <a:gd name="f1305" fmla="*/ f987 1 1578379"/>
              <a:gd name="f1306" fmla="*/ f988 1 9144000"/>
              <a:gd name="f1307" fmla="*/ f989 1 1578379"/>
              <a:gd name="f1308" fmla="*/ f990 1 9144000"/>
              <a:gd name="f1309" fmla="*/ f991 1 1578379"/>
              <a:gd name="f1310" fmla="*/ f992 1 9144000"/>
              <a:gd name="f1311" fmla="*/ f993 1 1578379"/>
              <a:gd name="f1312" fmla="*/ f994 1 9144000"/>
              <a:gd name="f1313" fmla="*/ f995 1 1578379"/>
              <a:gd name="f1314" fmla="*/ f996 1 1578379"/>
              <a:gd name="f1315" fmla="*/ f997 1 1578379"/>
              <a:gd name="f1316" fmla="*/ f998 1 9144000"/>
              <a:gd name="f1317" fmla="*/ f999 1 1578379"/>
              <a:gd name="f1318" fmla="*/ f1000 1 9144000"/>
              <a:gd name="f1319" fmla="*/ f1001 1 1578379"/>
              <a:gd name="f1320" fmla="*/ f1002 1 9144000"/>
              <a:gd name="f1321" fmla="*/ f1003 1 1578379"/>
              <a:gd name="f1322" fmla="*/ f1004 1 9144000"/>
              <a:gd name="f1323" fmla="*/ f1005 1 1578379"/>
              <a:gd name="f1324" fmla="*/ f1006 1 9144000"/>
              <a:gd name="f1325" fmla="*/ f1007 1 1578379"/>
              <a:gd name="f1326" fmla="*/ f1008 1 9144000"/>
              <a:gd name="f1327" fmla="*/ f1009 1 1578379"/>
              <a:gd name="f1328" fmla="*/ f1010 1 9144000"/>
              <a:gd name="f1329" fmla="*/ f1011 1 1578379"/>
              <a:gd name="f1330" fmla="*/ f1012 1 9144000"/>
              <a:gd name="f1331" fmla="*/ f1013 1 1578379"/>
              <a:gd name="f1332" fmla="*/ f1014 1 9144000"/>
              <a:gd name="f1333" fmla="*/ f1015 1 1578379"/>
              <a:gd name="f1334" fmla="*/ f1016 1 9144000"/>
              <a:gd name="f1335" fmla="*/ f1017 1 1578379"/>
              <a:gd name="f1336" fmla="*/ f1018 1 9144000"/>
              <a:gd name="f1337" fmla="*/ f1019 1 1578379"/>
              <a:gd name="f1338" fmla="*/ f1020 1 9144000"/>
              <a:gd name="f1339" fmla="*/ f1021 1 1578379"/>
              <a:gd name="f1340" fmla="*/ f1022 1 9144000"/>
              <a:gd name="f1341" fmla="*/ f1023 1 1578379"/>
              <a:gd name="f1342" fmla="*/ f1024 1 9144000"/>
              <a:gd name="f1343" fmla="*/ f1025 1 1578379"/>
              <a:gd name="f1344" fmla="*/ f1026 1 9144000"/>
              <a:gd name="f1345" fmla="*/ f1027 1 1578379"/>
              <a:gd name="f1346" fmla="*/ f1028 1 9144000"/>
              <a:gd name="f1347" fmla="*/ f1029 1 1578379"/>
              <a:gd name="f1348" fmla="*/ f1030 1 9144000"/>
              <a:gd name="f1349" fmla="*/ f1031 1 1578379"/>
              <a:gd name="f1350" fmla="*/ f1032 1 9144000"/>
              <a:gd name="f1351" fmla="*/ f1033 1 1578379"/>
              <a:gd name="f1352" fmla="*/ f1034 1 9144000"/>
              <a:gd name="f1353" fmla="*/ f1035 1 1578379"/>
              <a:gd name="f1354" fmla="*/ f1036 1 9144000"/>
              <a:gd name="f1355" fmla="*/ f1037 1 1578379"/>
              <a:gd name="f1356" fmla="*/ f1038 1 1578379"/>
              <a:gd name="f1357" fmla="*/ f1039 1 1578379"/>
              <a:gd name="f1358" fmla="*/ f1040 1 9144000"/>
              <a:gd name="f1359" fmla="*/ f1041 1 1578379"/>
              <a:gd name="f1360" fmla="*/ f1042 1 9144000"/>
              <a:gd name="f1361" fmla="*/ f1043 1 1578379"/>
              <a:gd name="f1362" fmla="*/ f1044 1 1578379"/>
              <a:gd name="f1363" fmla="*/ f1045 1 1578379"/>
              <a:gd name="f1364" fmla="*/ f1046 1 9144000"/>
              <a:gd name="f1365" fmla="*/ f1047 1 1578379"/>
              <a:gd name="f1366" fmla="*/ f1048 1 9144000"/>
              <a:gd name="f1367" fmla="*/ f1049 1 1578379"/>
              <a:gd name="f1368" fmla="*/ f1050 1 9144000"/>
              <a:gd name="f1369" fmla="*/ f1051 1 1578379"/>
              <a:gd name="f1370" fmla="*/ f1052 1 9144000"/>
              <a:gd name="f1371" fmla="*/ f1053 1 1578379"/>
              <a:gd name="f1372" fmla="*/ f1054 1 9144000"/>
              <a:gd name="f1373" fmla="*/ f1055 1 1578379"/>
              <a:gd name="f1374" fmla="*/ f1056 1 9144000"/>
              <a:gd name="f1375" fmla="*/ f1057 1 1578379"/>
              <a:gd name="f1376" fmla="*/ f1058 1 9144000"/>
              <a:gd name="f1377" fmla="*/ f1059 1 1578379"/>
              <a:gd name="f1378" fmla="*/ f1060 1 9144000"/>
              <a:gd name="f1379" fmla="*/ f1061 1 1578379"/>
              <a:gd name="f1380" fmla="*/ f1062 1 9144000"/>
              <a:gd name="f1381" fmla="*/ f1063 1 1578379"/>
              <a:gd name="f1382" fmla="*/ f1064 1 9144000"/>
              <a:gd name="f1383" fmla="*/ f1065 1 1578379"/>
              <a:gd name="f1384" fmla="*/ f1066 1 9144000"/>
              <a:gd name="f1385" fmla="*/ f1067 1 1578379"/>
              <a:gd name="f1386" fmla="*/ f1068 1 9144000"/>
              <a:gd name="f1387" fmla="*/ f1069 1 1578379"/>
              <a:gd name="f1388" fmla="*/ f1070 1 9144000"/>
              <a:gd name="f1389" fmla="*/ f1071 1 1578379"/>
              <a:gd name="f1390" fmla="*/ f1072 1 9144000"/>
              <a:gd name="f1391" fmla="*/ f1073 1 1578379"/>
              <a:gd name="f1392" fmla="*/ f1074 1 9144000"/>
              <a:gd name="f1393" fmla="*/ f1075 1 1578379"/>
              <a:gd name="f1394" fmla="*/ f1076 1 9144000"/>
              <a:gd name="f1395" fmla="*/ f1077 1 1578379"/>
              <a:gd name="f1396" fmla="*/ f1078 1 9144000"/>
              <a:gd name="f1397" fmla="*/ f1079 1 1578379"/>
              <a:gd name="f1398" fmla="*/ f1080 1 9144000"/>
              <a:gd name="f1399" fmla="*/ f1081 1 1578379"/>
              <a:gd name="f1400" fmla="*/ f1082 1 9144000"/>
              <a:gd name="f1401" fmla="*/ f1083 1 1578379"/>
              <a:gd name="f1402" fmla="*/ f1084 1 9144000"/>
              <a:gd name="f1403" fmla="*/ f1085 1 1578379"/>
              <a:gd name="f1404" fmla="*/ f1086 1 9144000"/>
              <a:gd name="f1405" fmla="*/ f1087 1 1578379"/>
              <a:gd name="f1406" fmla="*/ f1088 1 9144000"/>
              <a:gd name="f1407" fmla="*/ f1089 1 9144000"/>
              <a:gd name="f1408" fmla="*/ f1090 1 1578379"/>
              <a:gd name="f1409" fmla="*/ f1091 1 9144000"/>
              <a:gd name="f1410" fmla="*/ f1092 1 1578379"/>
              <a:gd name="f1411" fmla="*/ f1093 1 9144000"/>
              <a:gd name="f1412" fmla="*/ f1094 1 1578379"/>
              <a:gd name="f1413" fmla="*/ f1095 1 9144000"/>
              <a:gd name="f1414" fmla="*/ f1096 1 1578379"/>
              <a:gd name="f1415" fmla="*/ f1097 1 9144000"/>
              <a:gd name="f1416" fmla="*/ f1098 1 1578379"/>
              <a:gd name="f1417" fmla="*/ f1099 1 9144000"/>
              <a:gd name="f1418" fmla="*/ f1100 1 1578379"/>
              <a:gd name="f1419" fmla="*/ f1101 1 9144000"/>
              <a:gd name="f1420" fmla="*/ f1102 1 9144000"/>
              <a:gd name="f1421" fmla="*/ f1103 1 1578379"/>
              <a:gd name="f1422" fmla="*/ f1104 1 9144000"/>
              <a:gd name="f1423" fmla="*/ f1105 1 1578379"/>
              <a:gd name="f1424" fmla="*/ f1106 1 9144000"/>
              <a:gd name="f1425" fmla="*/ f1107 1 1578379"/>
              <a:gd name="f1426" fmla="*/ f1108 1 9144000"/>
              <a:gd name="f1427" fmla="*/ f1109 1 1578379"/>
              <a:gd name="f1428" fmla="*/ f1110 1 9144000"/>
              <a:gd name="f1429" fmla="*/ f1111 1 1578379"/>
              <a:gd name="f1430" fmla="*/ f1112 1 9144000"/>
              <a:gd name="f1431" fmla="*/ f1113 1 1578379"/>
              <a:gd name="f1432" fmla="*/ f1114 1 9144000"/>
              <a:gd name="f1433" fmla="*/ f1115 1 1578379"/>
              <a:gd name="f1434" fmla="*/ f1116 1 9144000"/>
              <a:gd name="f1435" fmla="*/ f1117 1 1578379"/>
              <a:gd name="f1436" fmla="*/ f1118 1 9144000"/>
              <a:gd name="f1437" fmla="*/ f1119 1 1578379"/>
              <a:gd name="f1438" fmla="*/ f1120 1 9144000"/>
              <a:gd name="f1439" fmla="*/ f1121 1 1578379"/>
              <a:gd name="f1440" fmla="*/ f1122 1 9144000"/>
              <a:gd name="f1441" fmla="*/ f1123 1 1578379"/>
              <a:gd name="f1442" fmla="*/ f1124 1 9144000"/>
              <a:gd name="f1443" fmla="*/ f1125 1 1578379"/>
              <a:gd name="f1444" fmla="*/ f1126 1 9144000"/>
              <a:gd name="f1445" fmla="*/ f1127 1 1578379"/>
              <a:gd name="f1446" fmla="*/ f1128 1 9144000"/>
              <a:gd name="f1447" fmla="*/ f1129 1 1578379"/>
              <a:gd name="f1448" fmla="*/ f1130 1 9144000"/>
              <a:gd name="f1449" fmla="*/ f1131 1 1578379"/>
              <a:gd name="f1450" fmla="*/ f1132 1 9144000"/>
              <a:gd name="f1451" fmla="*/ f1133 1 9144000"/>
              <a:gd name="f1452" fmla="*/ f1134 1 1578379"/>
              <a:gd name="f1453" fmla="*/ f1135 1 9144000"/>
              <a:gd name="f1454" fmla="*/ f1136 1 1578379"/>
              <a:gd name="f1455" fmla="*/ f1137 1 9144000"/>
              <a:gd name="f1456" fmla="*/ f1138 1 1578379"/>
              <a:gd name="f1457" fmla="*/ f1139 1 9144000"/>
              <a:gd name="f1458" fmla="*/ f1140 1 1578379"/>
              <a:gd name="f1459" fmla="*/ f1141 1 9144000"/>
              <a:gd name="f1460" fmla="*/ f1142 1 1578379"/>
              <a:gd name="f1461" fmla="*/ f1143 1 9144000"/>
              <a:gd name="f1462" fmla="*/ f1144 1 1578379"/>
              <a:gd name="f1463" fmla="*/ f1145 1 9144000"/>
              <a:gd name="f1464" fmla="*/ f1146 1 1578379"/>
              <a:gd name="f1465" fmla="*/ f5 1 f828"/>
              <a:gd name="f1466" fmla="*/ f6 1 f828"/>
              <a:gd name="f1467" fmla="*/ f5 1 f829"/>
              <a:gd name="f1468" fmla="*/ f7 1 f829"/>
              <a:gd name="f1469" fmla="+- f1147 0 f1"/>
              <a:gd name="f1470" fmla="*/ f1148 1 f828"/>
              <a:gd name="f1471" fmla="*/ f1149 1 f829"/>
              <a:gd name="f1472" fmla="*/ f1150 1 f828"/>
              <a:gd name="f1473" fmla="*/ f1151 1 f829"/>
              <a:gd name="f1474" fmla="*/ f1152 1 f828"/>
              <a:gd name="f1475" fmla="*/ f1153 1 f828"/>
              <a:gd name="f1476" fmla="*/ f1154 1 f828"/>
              <a:gd name="f1477" fmla="*/ f1155 1 f829"/>
              <a:gd name="f1478" fmla="*/ f1156 1 f828"/>
              <a:gd name="f1479" fmla="*/ f1157 1 f829"/>
              <a:gd name="f1480" fmla="*/ f1158 1 f828"/>
              <a:gd name="f1481" fmla="*/ f1159 1 f829"/>
              <a:gd name="f1482" fmla="*/ f1160 1 f828"/>
              <a:gd name="f1483" fmla="*/ f1161 1 f829"/>
              <a:gd name="f1484" fmla="*/ f1162 1 f828"/>
              <a:gd name="f1485" fmla="*/ f1163 1 f829"/>
              <a:gd name="f1486" fmla="*/ f1164 1 f828"/>
              <a:gd name="f1487" fmla="*/ f1165 1 f828"/>
              <a:gd name="f1488" fmla="*/ f1166 1 f829"/>
              <a:gd name="f1489" fmla="*/ f1167 1 f828"/>
              <a:gd name="f1490" fmla="*/ f1168 1 f829"/>
              <a:gd name="f1491" fmla="*/ f1169 1 f828"/>
              <a:gd name="f1492" fmla="*/ f1170 1 f829"/>
              <a:gd name="f1493" fmla="*/ f1171 1 f828"/>
              <a:gd name="f1494" fmla="*/ f1172 1 f829"/>
              <a:gd name="f1495" fmla="*/ f1173 1 f828"/>
              <a:gd name="f1496" fmla="*/ f1174 1 f829"/>
              <a:gd name="f1497" fmla="*/ f1175 1 f828"/>
              <a:gd name="f1498" fmla="*/ f1176 1 f828"/>
              <a:gd name="f1499" fmla="*/ f1177 1 f829"/>
              <a:gd name="f1500" fmla="*/ f1178 1 f828"/>
              <a:gd name="f1501" fmla="*/ f1179 1 f829"/>
              <a:gd name="f1502" fmla="*/ f1180 1 f828"/>
              <a:gd name="f1503" fmla="*/ f1181 1 f829"/>
              <a:gd name="f1504" fmla="*/ f1182 1 f828"/>
              <a:gd name="f1505" fmla="*/ f1183 1 f829"/>
              <a:gd name="f1506" fmla="*/ f1184 1 f828"/>
              <a:gd name="f1507" fmla="*/ f1185 1 f829"/>
              <a:gd name="f1508" fmla="*/ f1186 1 f828"/>
              <a:gd name="f1509" fmla="*/ f1187 1 f829"/>
              <a:gd name="f1510" fmla="*/ f1188 1 f828"/>
              <a:gd name="f1511" fmla="*/ f1189 1 f829"/>
              <a:gd name="f1512" fmla="*/ f1190 1 f828"/>
              <a:gd name="f1513" fmla="*/ f1191 1 f829"/>
              <a:gd name="f1514" fmla="*/ f1192 1 f828"/>
              <a:gd name="f1515" fmla="*/ f1193 1 f829"/>
              <a:gd name="f1516" fmla="*/ f1194 1 f828"/>
              <a:gd name="f1517" fmla="*/ f1195 1 f829"/>
              <a:gd name="f1518" fmla="*/ f1196 1 f828"/>
              <a:gd name="f1519" fmla="*/ f1197 1 f829"/>
              <a:gd name="f1520" fmla="*/ f1198 1 f828"/>
              <a:gd name="f1521" fmla="*/ f1199 1 f829"/>
              <a:gd name="f1522" fmla="*/ f1200 1 f828"/>
              <a:gd name="f1523" fmla="*/ f1201 1 f829"/>
              <a:gd name="f1524" fmla="*/ f1202 1 f828"/>
              <a:gd name="f1525" fmla="*/ f1203 1 f829"/>
              <a:gd name="f1526" fmla="*/ f1204 1 f828"/>
              <a:gd name="f1527" fmla="*/ f1205 1 f829"/>
              <a:gd name="f1528" fmla="*/ f1206 1 f828"/>
              <a:gd name="f1529" fmla="*/ f1207 1 f829"/>
              <a:gd name="f1530" fmla="*/ f1208 1 f828"/>
              <a:gd name="f1531" fmla="*/ f1209 1 f829"/>
              <a:gd name="f1532" fmla="*/ f1210 1 f828"/>
              <a:gd name="f1533" fmla="*/ f1211 1 f829"/>
              <a:gd name="f1534" fmla="*/ f1212 1 f828"/>
              <a:gd name="f1535" fmla="*/ f1213 1 f829"/>
              <a:gd name="f1536" fmla="*/ f1214 1 f828"/>
              <a:gd name="f1537" fmla="*/ f1215 1 f829"/>
              <a:gd name="f1538" fmla="*/ f1216 1 f828"/>
              <a:gd name="f1539" fmla="*/ f1217 1 f829"/>
              <a:gd name="f1540" fmla="*/ f1218 1 f828"/>
              <a:gd name="f1541" fmla="*/ f1219 1 f829"/>
              <a:gd name="f1542" fmla="*/ f1220 1 f828"/>
              <a:gd name="f1543" fmla="*/ f1221 1 f829"/>
              <a:gd name="f1544" fmla="*/ f1222 1 f828"/>
              <a:gd name="f1545" fmla="*/ f1223 1 f829"/>
              <a:gd name="f1546" fmla="*/ f1224 1 f828"/>
              <a:gd name="f1547" fmla="*/ f1225 1 f829"/>
              <a:gd name="f1548" fmla="*/ f1226 1 f829"/>
              <a:gd name="f1549" fmla="*/ f1227 1 f828"/>
              <a:gd name="f1550" fmla="*/ f1228 1 f829"/>
              <a:gd name="f1551" fmla="*/ f1229 1 f828"/>
              <a:gd name="f1552" fmla="*/ f1230 1 f829"/>
              <a:gd name="f1553" fmla="*/ f1231 1 f828"/>
              <a:gd name="f1554" fmla="*/ f1232 1 f829"/>
              <a:gd name="f1555" fmla="*/ f1233 1 f828"/>
              <a:gd name="f1556" fmla="*/ f1234 1 f829"/>
              <a:gd name="f1557" fmla="*/ f1235 1 f828"/>
              <a:gd name="f1558" fmla="*/ f1236 1 f829"/>
              <a:gd name="f1559" fmla="*/ f1237 1 f828"/>
              <a:gd name="f1560" fmla="*/ f1238 1 f829"/>
              <a:gd name="f1561" fmla="*/ f1239 1 f828"/>
              <a:gd name="f1562" fmla="*/ f1240 1 f829"/>
              <a:gd name="f1563" fmla="*/ f1241 1 f828"/>
              <a:gd name="f1564" fmla="*/ f1242 1 f828"/>
              <a:gd name="f1565" fmla="*/ f1243 1 f829"/>
              <a:gd name="f1566" fmla="*/ f1244 1 f828"/>
              <a:gd name="f1567" fmla="*/ f1245 1 f829"/>
              <a:gd name="f1568" fmla="*/ f1246 1 f828"/>
              <a:gd name="f1569" fmla="*/ f1247 1 f829"/>
              <a:gd name="f1570" fmla="*/ f1248 1 f828"/>
              <a:gd name="f1571" fmla="*/ f1249 1 f829"/>
              <a:gd name="f1572" fmla="*/ f1250 1 f828"/>
              <a:gd name="f1573" fmla="*/ f1251 1 f829"/>
              <a:gd name="f1574" fmla="*/ f1252 1 f828"/>
              <a:gd name="f1575" fmla="*/ f1253 1 f829"/>
              <a:gd name="f1576" fmla="*/ f1254 1 f828"/>
              <a:gd name="f1577" fmla="*/ f1255 1 f829"/>
              <a:gd name="f1578" fmla="*/ f1256 1 f828"/>
              <a:gd name="f1579" fmla="*/ f1257 1 f829"/>
              <a:gd name="f1580" fmla="*/ f1258 1 f828"/>
              <a:gd name="f1581" fmla="*/ f1259 1 f829"/>
              <a:gd name="f1582" fmla="*/ f1260 1 f828"/>
              <a:gd name="f1583" fmla="*/ f1261 1 f829"/>
              <a:gd name="f1584" fmla="*/ f1262 1 f828"/>
              <a:gd name="f1585" fmla="*/ f1263 1 f829"/>
              <a:gd name="f1586" fmla="*/ f1264 1 f828"/>
              <a:gd name="f1587" fmla="*/ f1265 1 f829"/>
              <a:gd name="f1588" fmla="*/ f1266 1 f828"/>
              <a:gd name="f1589" fmla="*/ f1267 1 f829"/>
              <a:gd name="f1590" fmla="*/ f1268 1 f828"/>
              <a:gd name="f1591" fmla="*/ f1269 1 f829"/>
              <a:gd name="f1592" fmla="*/ f1270 1 f828"/>
              <a:gd name="f1593" fmla="*/ f1271 1 f829"/>
              <a:gd name="f1594" fmla="*/ f1272 1 f828"/>
              <a:gd name="f1595" fmla="*/ f1273 1 f829"/>
              <a:gd name="f1596" fmla="*/ f1274 1 f828"/>
              <a:gd name="f1597" fmla="*/ f1275 1 f829"/>
              <a:gd name="f1598" fmla="*/ f1276 1 f829"/>
              <a:gd name="f1599" fmla="*/ f1277 1 f828"/>
              <a:gd name="f1600" fmla="*/ f1278 1 f829"/>
              <a:gd name="f1601" fmla="*/ f1279 1 f828"/>
              <a:gd name="f1602" fmla="*/ f1280 1 f829"/>
              <a:gd name="f1603" fmla="*/ f1281 1 f828"/>
              <a:gd name="f1604" fmla="*/ f1282 1 f829"/>
              <a:gd name="f1605" fmla="*/ f1283 1 f828"/>
              <a:gd name="f1606" fmla="*/ f1284 1 f829"/>
              <a:gd name="f1607" fmla="*/ f1285 1 f828"/>
              <a:gd name="f1608" fmla="*/ f1286 1 f829"/>
              <a:gd name="f1609" fmla="*/ f1287 1 f828"/>
              <a:gd name="f1610" fmla="*/ f1288 1 f829"/>
              <a:gd name="f1611" fmla="*/ f1289 1 f828"/>
              <a:gd name="f1612" fmla="*/ f1290 1 f829"/>
              <a:gd name="f1613" fmla="*/ f1291 1 f828"/>
              <a:gd name="f1614" fmla="*/ f1292 1 f829"/>
              <a:gd name="f1615" fmla="*/ f1293 1 f828"/>
              <a:gd name="f1616" fmla="*/ f1294 1 f828"/>
              <a:gd name="f1617" fmla="*/ f1295 1 f829"/>
              <a:gd name="f1618" fmla="*/ f1296 1 f828"/>
              <a:gd name="f1619" fmla="*/ f1297 1 f829"/>
              <a:gd name="f1620" fmla="*/ f1298 1 f828"/>
              <a:gd name="f1621" fmla="*/ f1299 1 f829"/>
              <a:gd name="f1622" fmla="*/ f1300 1 f828"/>
              <a:gd name="f1623" fmla="*/ f1301 1 f829"/>
              <a:gd name="f1624" fmla="*/ f1302 1 f828"/>
              <a:gd name="f1625" fmla="*/ f1303 1 f829"/>
              <a:gd name="f1626" fmla="*/ f1304 1 f828"/>
              <a:gd name="f1627" fmla="*/ f1305 1 f829"/>
              <a:gd name="f1628" fmla="*/ f1306 1 f828"/>
              <a:gd name="f1629" fmla="*/ f1307 1 f829"/>
              <a:gd name="f1630" fmla="*/ f1308 1 f828"/>
              <a:gd name="f1631" fmla="*/ f1309 1 f829"/>
              <a:gd name="f1632" fmla="*/ f1310 1 f828"/>
              <a:gd name="f1633" fmla="*/ f1311 1 f829"/>
              <a:gd name="f1634" fmla="*/ f1312 1 f828"/>
              <a:gd name="f1635" fmla="*/ f1313 1 f829"/>
              <a:gd name="f1636" fmla="*/ f1314 1 f829"/>
              <a:gd name="f1637" fmla="*/ f1315 1 f829"/>
              <a:gd name="f1638" fmla="*/ f1316 1 f828"/>
              <a:gd name="f1639" fmla="*/ f1317 1 f829"/>
              <a:gd name="f1640" fmla="*/ f1318 1 f828"/>
              <a:gd name="f1641" fmla="*/ f1319 1 f829"/>
              <a:gd name="f1642" fmla="*/ f1320 1 f828"/>
              <a:gd name="f1643" fmla="*/ f1321 1 f829"/>
              <a:gd name="f1644" fmla="*/ f1322 1 f828"/>
              <a:gd name="f1645" fmla="*/ f1323 1 f829"/>
              <a:gd name="f1646" fmla="*/ f1324 1 f828"/>
              <a:gd name="f1647" fmla="*/ f1325 1 f829"/>
              <a:gd name="f1648" fmla="*/ f1326 1 f828"/>
              <a:gd name="f1649" fmla="*/ f1327 1 f829"/>
              <a:gd name="f1650" fmla="*/ f1328 1 f828"/>
              <a:gd name="f1651" fmla="*/ f1329 1 f829"/>
              <a:gd name="f1652" fmla="*/ f1330 1 f828"/>
              <a:gd name="f1653" fmla="*/ f1331 1 f829"/>
              <a:gd name="f1654" fmla="*/ f1332 1 f828"/>
              <a:gd name="f1655" fmla="*/ f1333 1 f829"/>
              <a:gd name="f1656" fmla="*/ f1334 1 f828"/>
              <a:gd name="f1657" fmla="*/ f1335 1 f829"/>
              <a:gd name="f1658" fmla="*/ f1336 1 f828"/>
              <a:gd name="f1659" fmla="*/ f1337 1 f829"/>
              <a:gd name="f1660" fmla="*/ f1338 1 f828"/>
              <a:gd name="f1661" fmla="*/ f1339 1 f829"/>
              <a:gd name="f1662" fmla="*/ f1340 1 f828"/>
              <a:gd name="f1663" fmla="*/ f1341 1 f829"/>
              <a:gd name="f1664" fmla="*/ f1342 1 f828"/>
              <a:gd name="f1665" fmla="*/ f1343 1 f829"/>
              <a:gd name="f1666" fmla="*/ f1344 1 f828"/>
              <a:gd name="f1667" fmla="*/ f1345 1 f829"/>
              <a:gd name="f1668" fmla="*/ f1346 1 f828"/>
              <a:gd name="f1669" fmla="*/ f1347 1 f829"/>
              <a:gd name="f1670" fmla="*/ f1348 1 f828"/>
              <a:gd name="f1671" fmla="*/ f1349 1 f829"/>
              <a:gd name="f1672" fmla="*/ f1350 1 f828"/>
              <a:gd name="f1673" fmla="*/ f1351 1 f829"/>
              <a:gd name="f1674" fmla="*/ f1352 1 f828"/>
              <a:gd name="f1675" fmla="*/ f1353 1 f829"/>
              <a:gd name="f1676" fmla="*/ f1354 1 f828"/>
              <a:gd name="f1677" fmla="*/ f1355 1 f829"/>
              <a:gd name="f1678" fmla="*/ f1356 1 f829"/>
              <a:gd name="f1679" fmla="*/ f1357 1 f829"/>
              <a:gd name="f1680" fmla="*/ f1358 1 f828"/>
              <a:gd name="f1681" fmla="*/ f1359 1 f829"/>
              <a:gd name="f1682" fmla="*/ f1360 1 f828"/>
              <a:gd name="f1683" fmla="*/ f1361 1 f829"/>
              <a:gd name="f1684" fmla="*/ f1362 1 f829"/>
              <a:gd name="f1685" fmla="*/ f1363 1 f829"/>
              <a:gd name="f1686" fmla="*/ f1364 1 f828"/>
              <a:gd name="f1687" fmla="*/ f1365 1 f829"/>
              <a:gd name="f1688" fmla="*/ f1366 1 f828"/>
              <a:gd name="f1689" fmla="*/ f1367 1 f829"/>
              <a:gd name="f1690" fmla="*/ f1368 1 f828"/>
              <a:gd name="f1691" fmla="*/ f1369 1 f829"/>
              <a:gd name="f1692" fmla="*/ f1370 1 f828"/>
              <a:gd name="f1693" fmla="*/ f1371 1 f829"/>
              <a:gd name="f1694" fmla="*/ f1372 1 f828"/>
              <a:gd name="f1695" fmla="*/ f1373 1 f829"/>
              <a:gd name="f1696" fmla="*/ f1374 1 f828"/>
              <a:gd name="f1697" fmla="*/ f1375 1 f829"/>
              <a:gd name="f1698" fmla="*/ f1376 1 f828"/>
              <a:gd name="f1699" fmla="*/ f1377 1 f829"/>
              <a:gd name="f1700" fmla="*/ f1378 1 f828"/>
              <a:gd name="f1701" fmla="*/ f1379 1 f829"/>
              <a:gd name="f1702" fmla="*/ f1380 1 f828"/>
              <a:gd name="f1703" fmla="*/ f1381 1 f829"/>
              <a:gd name="f1704" fmla="*/ f1382 1 f828"/>
              <a:gd name="f1705" fmla="*/ f1383 1 f829"/>
              <a:gd name="f1706" fmla="*/ f1384 1 f828"/>
              <a:gd name="f1707" fmla="*/ f1385 1 f829"/>
              <a:gd name="f1708" fmla="*/ f1386 1 f828"/>
              <a:gd name="f1709" fmla="*/ f1387 1 f829"/>
              <a:gd name="f1710" fmla="*/ f1388 1 f828"/>
              <a:gd name="f1711" fmla="*/ f1389 1 f829"/>
              <a:gd name="f1712" fmla="*/ f1390 1 f828"/>
              <a:gd name="f1713" fmla="*/ f1391 1 f829"/>
              <a:gd name="f1714" fmla="*/ f1392 1 f828"/>
              <a:gd name="f1715" fmla="*/ f1393 1 f829"/>
              <a:gd name="f1716" fmla="*/ f1394 1 f828"/>
              <a:gd name="f1717" fmla="*/ f1395 1 f829"/>
              <a:gd name="f1718" fmla="*/ f1396 1 f828"/>
              <a:gd name="f1719" fmla="*/ f1397 1 f829"/>
              <a:gd name="f1720" fmla="*/ f1398 1 f828"/>
              <a:gd name="f1721" fmla="*/ f1399 1 f829"/>
              <a:gd name="f1722" fmla="*/ f1400 1 f828"/>
              <a:gd name="f1723" fmla="*/ f1401 1 f829"/>
              <a:gd name="f1724" fmla="*/ f1402 1 f828"/>
              <a:gd name="f1725" fmla="*/ f1403 1 f829"/>
              <a:gd name="f1726" fmla="*/ f1404 1 f828"/>
              <a:gd name="f1727" fmla="*/ f1405 1 f829"/>
              <a:gd name="f1728" fmla="*/ f1406 1 f828"/>
              <a:gd name="f1729" fmla="*/ f1407 1 f828"/>
              <a:gd name="f1730" fmla="*/ f1408 1 f829"/>
              <a:gd name="f1731" fmla="*/ f1409 1 f828"/>
              <a:gd name="f1732" fmla="*/ f1410 1 f829"/>
              <a:gd name="f1733" fmla="*/ f1411 1 f828"/>
              <a:gd name="f1734" fmla="*/ f1412 1 f829"/>
              <a:gd name="f1735" fmla="*/ f1413 1 f828"/>
              <a:gd name="f1736" fmla="*/ f1414 1 f829"/>
              <a:gd name="f1737" fmla="*/ f1415 1 f828"/>
              <a:gd name="f1738" fmla="*/ f1416 1 f829"/>
              <a:gd name="f1739" fmla="*/ f1417 1 f828"/>
              <a:gd name="f1740" fmla="*/ f1418 1 f829"/>
              <a:gd name="f1741" fmla="*/ f1419 1 f828"/>
              <a:gd name="f1742" fmla="*/ f1420 1 f828"/>
              <a:gd name="f1743" fmla="*/ f1421 1 f829"/>
              <a:gd name="f1744" fmla="*/ f1422 1 f828"/>
              <a:gd name="f1745" fmla="*/ f1423 1 f829"/>
              <a:gd name="f1746" fmla="*/ f1424 1 f828"/>
              <a:gd name="f1747" fmla="*/ f1425 1 f829"/>
              <a:gd name="f1748" fmla="*/ f1426 1 f828"/>
              <a:gd name="f1749" fmla="*/ f1427 1 f829"/>
              <a:gd name="f1750" fmla="*/ f1428 1 f828"/>
              <a:gd name="f1751" fmla="*/ f1429 1 f829"/>
              <a:gd name="f1752" fmla="*/ f1430 1 f828"/>
              <a:gd name="f1753" fmla="*/ f1431 1 f829"/>
              <a:gd name="f1754" fmla="*/ f1432 1 f828"/>
              <a:gd name="f1755" fmla="*/ f1433 1 f829"/>
              <a:gd name="f1756" fmla="*/ f1434 1 f828"/>
              <a:gd name="f1757" fmla="*/ f1435 1 f829"/>
              <a:gd name="f1758" fmla="*/ f1436 1 f828"/>
              <a:gd name="f1759" fmla="*/ f1437 1 f829"/>
              <a:gd name="f1760" fmla="*/ f1438 1 f828"/>
              <a:gd name="f1761" fmla="*/ f1439 1 f829"/>
              <a:gd name="f1762" fmla="*/ f1440 1 f828"/>
              <a:gd name="f1763" fmla="*/ f1441 1 f829"/>
              <a:gd name="f1764" fmla="*/ f1442 1 f828"/>
              <a:gd name="f1765" fmla="*/ f1443 1 f829"/>
              <a:gd name="f1766" fmla="*/ f1444 1 f828"/>
              <a:gd name="f1767" fmla="*/ f1445 1 f829"/>
              <a:gd name="f1768" fmla="*/ f1446 1 f828"/>
              <a:gd name="f1769" fmla="*/ f1447 1 f829"/>
              <a:gd name="f1770" fmla="*/ f1448 1 f828"/>
              <a:gd name="f1771" fmla="*/ f1449 1 f829"/>
              <a:gd name="f1772" fmla="*/ f1450 1 f828"/>
              <a:gd name="f1773" fmla="*/ f1451 1 f828"/>
              <a:gd name="f1774" fmla="*/ f1452 1 f829"/>
              <a:gd name="f1775" fmla="*/ f1453 1 f828"/>
              <a:gd name="f1776" fmla="*/ f1454 1 f829"/>
              <a:gd name="f1777" fmla="*/ f1455 1 f828"/>
              <a:gd name="f1778" fmla="*/ f1456 1 f829"/>
              <a:gd name="f1779" fmla="*/ f1457 1 f828"/>
              <a:gd name="f1780" fmla="*/ f1458 1 f829"/>
              <a:gd name="f1781" fmla="*/ f1459 1 f828"/>
              <a:gd name="f1782" fmla="*/ f1460 1 f829"/>
              <a:gd name="f1783" fmla="*/ f1461 1 f828"/>
              <a:gd name="f1784" fmla="*/ f1462 1 f829"/>
              <a:gd name="f1785" fmla="*/ f1463 1 f828"/>
              <a:gd name="f1786" fmla="*/ f1464 1 f829"/>
              <a:gd name="f1787" fmla="*/ f1465 f823 1"/>
              <a:gd name="f1788" fmla="*/ f1466 f823 1"/>
              <a:gd name="f1789" fmla="*/ f1468 f824 1"/>
              <a:gd name="f1790" fmla="*/ f1467 f824 1"/>
              <a:gd name="f1791" fmla="*/ f1470 f823 1"/>
              <a:gd name="f1792" fmla="*/ f1471 f824 1"/>
              <a:gd name="f1793" fmla="*/ f1472 f823 1"/>
              <a:gd name="f1794" fmla="*/ f1473 f824 1"/>
              <a:gd name="f1795" fmla="*/ f1474 f823 1"/>
              <a:gd name="f1796" fmla="*/ f1475 f823 1"/>
              <a:gd name="f1797" fmla="*/ f1476 f823 1"/>
              <a:gd name="f1798" fmla="*/ f1477 f824 1"/>
              <a:gd name="f1799" fmla="*/ f1478 f823 1"/>
              <a:gd name="f1800" fmla="*/ f1479 f824 1"/>
              <a:gd name="f1801" fmla="*/ f1480 f823 1"/>
              <a:gd name="f1802" fmla="*/ f1481 f824 1"/>
              <a:gd name="f1803" fmla="*/ f1482 f823 1"/>
              <a:gd name="f1804" fmla="*/ f1483 f824 1"/>
              <a:gd name="f1805" fmla="*/ f1484 f823 1"/>
              <a:gd name="f1806" fmla="*/ f1485 f824 1"/>
              <a:gd name="f1807" fmla="*/ f1486 f823 1"/>
              <a:gd name="f1808" fmla="*/ f1487 f823 1"/>
              <a:gd name="f1809" fmla="*/ f1488 f824 1"/>
              <a:gd name="f1810" fmla="*/ f1489 f823 1"/>
              <a:gd name="f1811" fmla="*/ f1490 f824 1"/>
              <a:gd name="f1812" fmla="*/ f1491 f823 1"/>
              <a:gd name="f1813" fmla="*/ f1492 f824 1"/>
              <a:gd name="f1814" fmla="*/ f1493 f823 1"/>
              <a:gd name="f1815" fmla="*/ f1494 f824 1"/>
              <a:gd name="f1816" fmla="*/ f1495 f823 1"/>
              <a:gd name="f1817" fmla="*/ f1496 f824 1"/>
              <a:gd name="f1818" fmla="*/ f1497 f823 1"/>
              <a:gd name="f1819" fmla="*/ f1498 f823 1"/>
              <a:gd name="f1820" fmla="*/ f1499 f824 1"/>
              <a:gd name="f1821" fmla="*/ f1500 f823 1"/>
              <a:gd name="f1822" fmla="*/ f1501 f824 1"/>
              <a:gd name="f1823" fmla="*/ f1502 f823 1"/>
              <a:gd name="f1824" fmla="*/ f1503 f824 1"/>
              <a:gd name="f1825" fmla="*/ f1504 f823 1"/>
              <a:gd name="f1826" fmla="*/ f1505 f824 1"/>
              <a:gd name="f1827" fmla="*/ f1506 f823 1"/>
              <a:gd name="f1828" fmla="*/ f1507 f824 1"/>
              <a:gd name="f1829" fmla="*/ f1508 f823 1"/>
              <a:gd name="f1830" fmla="*/ f1509 f824 1"/>
              <a:gd name="f1831" fmla="*/ f1510 f823 1"/>
              <a:gd name="f1832" fmla="*/ f1511 f824 1"/>
              <a:gd name="f1833" fmla="*/ f1512 f823 1"/>
              <a:gd name="f1834" fmla="*/ f1513 f824 1"/>
              <a:gd name="f1835" fmla="*/ f1514 f823 1"/>
              <a:gd name="f1836" fmla="*/ f1515 f824 1"/>
              <a:gd name="f1837" fmla="*/ f1516 f823 1"/>
              <a:gd name="f1838" fmla="*/ f1517 f824 1"/>
              <a:gd name="f1839" fmla="*/ f1518 f823 1"/>
              <a:gd name="f1840" fmla="*/ f1519 f824 1"/>
              <a:gd name="f1841" fmla="*/ f1520 f823 1"/>
              <a:gd name="f1842" fmla="*/ f1521 f824 1"/>
              <a:gd name="f1843" fmla="*/ f1522 f823 1"/>
              <a:gd name="f1844" fmla="*/ f1523 f824 1"/>
              <a:gd name="f1845" fmla="*/ f1524 f823 1"/>
              <a:gd name="f1846" fmla="*/ f1525 f824 1"/>
              <a:gd name="f1847" fmla="*/ f1526 f823 1"/>
              <a:gd name="f1848" fmla="*/ f1527 f824 1"/>
              <a:gd name="f1849" fmla="*/ f1528 f823 1"/>
              <a:gd name="f1850" fmla="*/ f1529 f824 1"/>
              <a:gd name="f1851" fmla="*/ f1530 f823 1"/>
              <a:gd name="f1852" fmla="*/ f1531 f824 1"/>
              <a:gd name="f1853" fmla="*/ f1532 f823 1"/>
              <a:gd name="f1854" fmla="*/ f1533 f824 1"/>
              <a:gd name="f1855" fmla="*/ f1534 f823 1"/>
              <a:gd name="f1856" fmla="*/ f1535 f824 1"/>
              <a:gd name="f1857" fmla="*/ f1536 f823 1"/>
              <a:gd name="f1858" fmla="*/ f1537 f824 1"/>
              <a:gd name="f1859" fmla="*/ f1538 f823 1"/>
              <a:gd name="f1860" fmla="*/ f1539 f824 1"/>
              <a:gd name="f1861" fmla="*/ f1540 f823 1"/>
              <a:gd name="f1862" fmla="*/ f1541 f824 1"/>
              <a:gd name="f1863" fmla="*/ f1542 f823 1"/>
              <a:gd name="f1864" fmla="*/ f1543 f824 1"/>
              <a:gd name="f1865" fmla="*/ f1544 f823 1"/>
              <a:gd name="f1866" fmla="*/ f1545 f824 1"/>
              <a:gd name="f1867" fmla="*/ f1546 f823 1"/>
              <a:gd name="f1868" fmla="*/ f1547 f824 1"/>
              <a:gd name="f1869" fmla="*/ f1548 f824 1"/>
              <a:gd name="f1870" fmla="*/ f1549 f823 1"/>
              <a:gd name="f1871" fmla="*/ f1550 f824 1"/>
              <a:gd name="f1872" fmla="*/ f1551 f823 1"/>
              <a:gd name="f1873" fmla="*/ f1552 f824 1"/>
              <a:gd name="f1874" fmla="*/ f1553 f823 1"/>
              <a:gd name="f1875" fmla="*/ f1554 f824 1"/>
              <a:gd name="f1876" fmla="*/ f1555 f823 1"/>
              <a:gd name="f1877" fmla="*/ f1556 f824 1"/>
              <a:gd name="f1878" fmla="*/ f1557 f823 1"/>
              <a:gd name="f1879" fmla="*/ f1558 f824 1"/>
              <a:gd name="f1880" fmla="*/ f1559 f823 1"/>
              <a:gd name="f1881" fmla="*/ f1560 f824 1"/>
              <a:gd name="f1882" fmla="*/ f1561 f823 1"/>
              <a:gd name="f1883" fmla="*/ f1562 f824 1"/>
              <a:gd name="f1884" fmla="*/ f1563 f823 1"/>
              <a:gd name="f1885" fmla="*/ f1564 f823 1"/>
              <a:gd name="f1886" fmla="*/ f1565 f824 1"/>
              <a:gd name="f1887" fmla="*/ f1566 f823 1"/>
              <a:gd name="f1888" fmla="*/ f1567 f824 1"/>
              <a:gd name="f1889" fmla="*/ f1568 f823 1"/>
              <a:gd name="f1890" fmla="*/ f1569 f824 1"/>
              <a:gd name="f1891" fmla="*/ f1570 f823 1"/>
              <a:gd name="f1892" fmla="*/ f1571 f824 1"/>
              <a:gd name="f1893" fmla="*/ f1572 f823 1"/>
              <a:gd name="f1894" fmla="*/ f1573 f824 1"/>
              <a:gd name="f1895" fmla="*/ f1574 f823 1"/>
              <a:gd name="f1896" fmla="*/ f1575 f824 1"/>
              <a:gd name="f1897" fmla="*/ f1576 f823 1"/>
              <a:gd name="f1898" fmla="*/ f1577 f824 1"/>
              <a:gd name="f1899" fmla="*/ f1578 f823 1"/>
              <a:gd name="f1900" fmla="*/ f1579 f824 1"/>
              <a:gd name="f1901" fmla="*/ f1580 f823 1"/>
              <a:gd name="f1902" fmla="*/ f1581 f824 1"/>
              <a:gd name="f1903" fmla="*/ f1582 f823 1"/>
              <a:gd name="f1904" fmla="*/ f1583 f824 1"/>
              <a:gd name="f1905" fmla="*/ f1584 f823 1"/>
              <a:gd name="f1906" fmla="*/ f1585 f824 1"/>
              <a:gd name="f1907" fmla="*/ f1586 f823 1"/>
              <a:gd name="f1908" fmla="*/ f1587 f824 1"/>
              <a:gd name="f1909" fmla="*/ f1588 f823 1"/>
              <a:gd name="f1910" fmla="*/ f1589 f824 1"/>
              <a:gd name="f1911" fmla="*/ f1590 f823 1"/>
              <a:gd name="f1912" fmla="*/ f1591 f824 1"/>
              <a:gd name="f1913" fmla="*/ f1592 f823 1"/>
              <a:gd name="f1914" fmla="*/ f1593 f824 1"/>
              <a:gd name="f1915" fmla="*/ f1594 f823 1"/>
              <a:gd name="f1916" fmla="*/ f1595 f824 1"/>
              <a:gd name="f1917" fmla="*/ f1596 f823 1"/>
              <a:gd name="f1918" fmla="*/ f1597 f824 1"/>
              <a:gd name="f1919" fmla="*/ f1598 f824 1"/>
              <a:gd name="f1920" fmla="*/ f1599 f823 1"/>
              <a:gd name="f1921" fmla="*/ f1600 f824 1"/>
              <a:gd name="f1922" fmla="*/ f1601 f823 1"/>
              <a:gd name="f1923" fmla="*/ f1602 f824 1"/>
              <a:gd name="f1924" fmla="*/ f1603 f823 1"/>
              <a:gd name="f1925" fmla="*/ f1604 f824 1"/>
              <a:gd name="f1926" fmla="*/ f1605 f823 1"/>
              <a:gd name="f1927" fmla="*/ f1606 f824 1"/>
              <a:gd name="f1928" fmla="*/ f1607 f823 1"/>
              <a:gd name="f1929" fmla="*/ f1608 f824 1"/>
              <a:gd name="f1930" fmla="*/ f1609 f823 1"/>
              <a:gd name="f1931" fmla="*/ f1610 f824 1"/>
              <a:gd name="f1932" fmla="*/ f1611 f823 1"/>
              <a:gd name="f1933" fmla="*/ f1612 f824 1"/>
              <a:gd name="f1934" fmla="*/ f1613 f823 1"/>
              <a:gd name="f1935" fmla="*/ f1614 f824 1"/>
              <a:gd name="f1936" fmla="*/ f1615 f823 1"/>
              <a:gd name="f1937" fmla="*/ f1616 f823 1"/>
              <a:gd name="f1938" fmla="*/ f1617 f824 1"/>
              <a:gd name="f1939" fmla="*/ f1618 f823 1"/>
              <a:gd name="f1940" fmla="*/ f1619 f824 1"/>
              <a:gd name="f1941" fmla="*/ f1620 f823 1"/>
              <a:gd name="f1942" fmla="*/ f1621 f824 1"/>
              <a:gd name="f1943" fmla="*/ f1622 f823 1"/>
              <a:gd name="f1944" fmla="*/ f1623 f824 1"/>
              <a:gd name="f1945" fmla="*/ f1624 f823 1"/>
              <a:gd name="f1946" fmla="*/ f1625 f824 1"/>
              <a:gd name="f1947" fmla="*/ f1626 f823 1"/>
              <a:gd name="f1948" fmla="*/ f1627 f824 1"/>
              <a:gd name="f1949" fmla="*/ f1628 f823 1"/>
              <a:gd name="f1950" fmla="*/ f1629 f824 1"/>
              <a:gd name="f1951" fmla="*/ f1630 f823 1"/>
              <a:gd name="f1952" fmla="*/ f1631 f824 1"/>
              <a:gd name="f1953" fmla="*/ f1632 f823 1"/>
              <a:gd name="f1954" fmla="*/ f1633 f824 1"/>
              <a:gd name="f1955" fmla="*/ f1634 f823 1"/>
              <a:gd name="f1956" fmla="*/ f1635 f824 1"/>
              <a:gd name="f1957" fmla="*/ f1636 f824 1"/>
              <a:gd name="f1958" fmla="*/ f1637 f824 1"/>
              <a:gd name="f1959" fmla="*/ f1638 f823 1"/>
              <a:gd name="f1960" fmla="*/ f1639 f824 1"/>
              <a:gd name="f1961" fmla="*/ f1640 f823 1"/>
              <a:gd name="f1962" fmla="*/ f1641 f824 1"/>
              <a:gd name="f1963" fmla="*/ f1642 f823 1"/>
              <a:gd name="f1964" fmla="*/ f1643 f824 1"/>
              <a:gd name="f1965" fmla="*/ f1644 f823 1"/>
              <a:gd name="f1966" fmla="*/ f1645 f824 1"/>
              <a:gd name="f1967" fmla="*/ f1646 f823 1"/>
              <a:gd name="f1968" fmla="*/ f1647 f824 1"/>
              <a:gd name="f1969" fmla="*/ f1648 f823 1"/>
              <a:gd name="f1970" fmla="*/ f1649 f824 1"/>
              <a:gd name="f1971" fmla="*/ f1650 f823 1"/>
              <a:gd name="f1972" fmla="*/ f1651 f824 1"/>
              <a:gd name="f1973" fmla="*/ f1652 f823 1"/>
              <a:gd name="f1974" fmla="*/ f1653 f824 1"/>
              <a:gd name="f1975" fmla="*/ f1654 f823 1"/>
              <a:gd name="f1976" fmla="*/ f1655 f824 1"/>
              <a:gd name="f1977" fmla="*/ f1656 f823 1"/>
              <a:gd name="f1978" fmla="*/ f1657 f824 1"/>
              <a:gd name="f1979" fmla="*/ f1658 f823 1"/>
              <a:gd name="f1980" fmla="*/ f1659 f824 1"/>
              <a:gd name="f1981" fmla="*/ f1660 f823 1"/>
              <a:gd name="f1982" fmla="*/ f1661 f824 1"/>
              <a:gd name="f1983" fmla="*/ f1662 f823 1"/>
              <a:gd name="f1984" fmla="*/ f1663 f824 1"/>
              <a:gd name="f1985" fmla="*/ f1664 f823 1"/>
              <a:gd name="f1986" fmla="*/ f1665 f824 1"/>
              <a:gd name="f1987" fmla="*/ f1666 f823 1"/>
              <a:gd name="f1988" fmla="*/ f1667 f824 1"/>
              <a:gd name="f1989" fmla="*/ f1668 f823 1"/>
              <a:gd name="f1990" fmla="*/ f1669 f824 1"/>
              <a:gd name="f1991" fmla="*/ f1670 f823 1"/>
              <a:gd name="f1992" fmla="*/ f1671 f824 1"/>
              <a:gd name="f1993" fmla="*/ f1672 f823 1"/>
              <a:gd name="f1994" fmla="*/ f1673 f824 1"/>
              <a:gd name="f1995" fmla="*/ f1674 f823 1"/>
              <a:gd name="f1996" fmla="*/ f1675 f824 1"/>
              <a:gd name="f1997" fmla="*/ f1676 f823 1"/>
              <a:gd name="f1998" fmla="*/ f1677 f824 1"/>
              <a:gd name="f1999" fmla="*/ f1678 f824 1"/>
              <a:gd name="f2000" fmla="*/ f1679 f824 1"/>
              <a:gd name="f2001" fmla="*/ f1680 f823 1"/>
              <a:gd name="f2002" fmla="*/ f1681 f824 1"/>
              <a:gd name="f2003" fmla="*/ f1682 f823 1"/>
              <a:gd name="f2004" fmla="*/ f1683 f824 1"/>
              <a:gd name="f2005" fmla="*/ f1684 f824 1"/>
              <a:gd name="f2006" fmla="*/ f1685 f824 1"/>
              <a:gd name="f2007" fmla="*/ f1686 f823 1"/>
              <a:gd name="f2008" fmla="*/ f1687 f824 1"/>
              <a:gd name="f2009" fmla="*/ f1688 f823 1"/>
              <a:gd name="f2010" fmla="*/ f1689 f824 1"/>
              <a:gd name="f2011" fmla="*/ f1690 f823 1"/>
              <a:gd name="f2012" fmla="*/ f1691 f824 1"/>
              <a:gd name="f2013" fmla="*/ f1692 f823 1"/>
              <a:gd name="f2014" fmla="*/ f1693 f824 1"/>
              <a:gd name="f2015" fmla="*/ f1694 f823 1"/>
              <a:gd name="f2016" fmla="*/ f1695 f824 1"/>
              <a:gd name="f2017" fmla="*/ f1696 f823 1"/>
              <a:gd name="f2018" fmla="*/ f1697 f824 1"/>
              <a:gd name="f2019" fmla="*/ f1698 f823 1"/>
              <a:gd name="f2020" fmla="*/ f1699 f824 1"/>
              <a:gd name="f2021" fmla="*/ f1700 f823 1"/>
              <a:gd name="f2022" fmla="*/ f1701 f824 1"/>
              <a:gd name="f2023" fmla="*/ f1702 f823 1"/>
              <a:gd name="f2024" fmla="*/ f1703 f824 1"/>
              <a:gd name="f2025" fmla="*/ f1704 f823 1"/>
              <a:gd name="f2026" fmla="*/ f1705 f824 1"/>
              <a:gd name="f2027" fmla="*/ f1706 f823 1"/>
              <a:gd name="f2028" fmla="*/ f1707 f824 1"/>
              <a:gd name="f2029" fmla="*/ f1708 f823 1"/>
              <a:gd name="f2030" fmla="*/ f1709 f824 1"/>
              <a:gd name="f2031" fmla="*/ f1710 f823 1"/>
              <a:gd name="f2032" fmla="*/ f1711 f824 1"/>
              <a:gd name="f2033" fmla="*/ f1712 f823 1"/>
              <a:gd name="f2034" fmla="*/ f1713 f824 1"/>
              <a:gd name="f2035" fmla="*/ f1714 f823 1"/>
              <a:gd name="f2036" fmla="*/ f1715 f824 1"/>
              <a:gd name="f2037" fmla="*/ f1716 f823 1"/>
              <a:gd name="f2038" fmla="*/ f1717 f824 1"/>
              <a:gd name="f2039" fmla="*/ f1718 f823 1"/>
              <a:gd name="f2040" fmla="*/ f1719 f824 1"/>
              <a:gd name="f2041" fmla="*/ f1720 f823 1"/>
              <a:gd name="f2042" fmla="*/ f1721 f824 1"/>
              <a:gd name="f2043" fmla="*/ f1722 f823 1"/>
              <a:gd name="f2044" fmla="*/ f1723 f824 1"/>
              <a:gd name="f2045" fmla="*/ f1724 f823 1"/>
              <a:gd name="f2046" fmla="*/ f1725 f824 1"/>
              <a:gd name="f2047" fmla="*/ f1726 f823 1"/>
              <a:gd name="f2048" fmla="*/ f1727 f824 1"/>
              <a:gd name="f2049" fmla="*/ f1728 f823 1"/>
              <a:gd name="f2050" fmla="*/ f1729 f823 1"/>
              <a:gd name="f2051" fmla="*/ f1730 f824 1"/>
              <a:gd name="f2052" fmla="*/ f1731 f823 1"/>
              <a:gd name="f2053" fmla="*/ f1732 f824 1"/>
              <a:gd name="f2054" fmla="*/ f1733 f823 1"/>
              <a:gd name="f2055" fmla="*/ f1734 f824 1"/>
              <a:gd name="f2056" fmla="*/ f1735 f823 1"/>
              <a:gd name="f2057" fmla="*/ f1736 f824 1"/>
              <a:gd name="f2058" fmla="*/ f1737 f823 1"/>
              <a:gd name="f2059" fmla="*/ f1738 f824 1"/>
              <a:gd name="f2060" fmla="*/ f1739 f823 1"/>
              <a:gd name="f2061" fmla="*/ f1740 f824 1"/>
              <a:gd name="f2062" fmla="*/ f1741 f823 1"/>
              <a:gd name="f2063" fmla="*/ f1742 f823 1"/>
              <a:gd name="f2064" fmla="*/ f1743 f824 1"/>
              <a:gd name="f2065" fmla="*/ f1744 f823 1"/>
              <a:gd name="f2066" fmla="*/ f1745 f824 1"/>
              <a:gd name="f2067" fmla="*/ f1746 f823 1"/>
              <a:gd name="f2068" fmla="*/ f1747 f824 1"/>
              <a:gd name="f2069" fmla="*/ f1748 f823 1"/>
              <a:gd name="f2070" fmla="*/ f1749 f824 1"/>
              <a:gd name="f2071" fmla="*/ f1750 f823 1"/>
              <a:gd name="f2072" fmla="*/ f1751 f824 1"/>
              <a:gd name="f2073" fmla="*/ f1752 f823 1"/>
              <a:gd name="f2074" fmla="*/ f1753 f824 1"/>
              <a:gd name="f2075" fmla="*/ f1754 f823 1"/>
              <a:gd name="f2076" fmla="*/ f1755 f824 1"/>
              <a:gd name="f2077" fmla="*/ f1756 f823 1"/>
              <a:gd name="f2078" fmla="*/ f1757 f824 1"/>
              <a:gd name="f2079" fmla="*/ f1758 f823 1"/>
              <a:gd name="f2080" fmla="*/ f1759 f824 1"/>
              <a:gd name="f2081" fmla="*/ f1760 f823 1"/>
              <a:gd name="f2082" fmla="*/ f1761 f824 1"/>
              <a:gd name="f2083" fmla="*/ f1762 f823 1"/>
              <a:gd name="f2084" fmla="*/ f1763 f824 1"/>
              <a:gd name="f2085" fmla="*/ f1764 f823 1"/>
              <a:gd name="f2086" fmla="*/ f1765 f824 1"/>
              <a:gd name="f2087" fmla="*/ f1766 f823 1"/>
              <a:gd name="f2088" fmla="*/ f1767 f824 1"/>
              <a:gd name="f2089" fmla="*/ f1768 f823 1"/>
              <a:gd name="f2090" fmla="*/ f1769 f824 1"/>
              <a:gd name="f2091" fmla="*/ f1770 f823 1"/>
              <a:gd name="f2092" fmla="*/ f1771 f824 1"/>
              <a:gd name="f2093" fmla="*/ f1772 f823 1"/>
              <a:gd name="f2094" fmla="*/ f1773 f823 1"/>
              <a:gd name="f2095" fmla="*/ f1774 f824 1"/>
              <a:gd name="f2096" fmla="*/ f1775 f823 1"/>
              <a:gd name="f2097" fmla="*/ f1776 f824 1"/>
              <a:gd name="f2098" fmla="*/ f1777 f823 1"/>
              <a:gd name="f2099" fmla="*/ f1778 f824 1"/>
              <a:gd name="f2100" fmla="*/ f1779 f823 1"/>
              <a:gd name="f2101" fmla="*/ f1780 f824 1"/>
              <a:gd name="f2102" fmla="*/ f1781 f823 1"/>
              <a:gd name="f2103" fmla="*/ f1782 f824 1"/>
              <a:gd name="f2104" fmla="*/ f1783 f823 1"/>
              <a:gd name="f2105" fmla="*/ f1784 f824 1"/>
              <a:gd name="f2106" fmla="*/ f1785 f823 1"/>
              <a:gd name="f2107" fmla="*/ f1786 f824 1"/>
            </a:gdLst>
            <a:ahLst/>
            <a:cxnLst>
              <a:cxn ang="3cd4">
                <a:pos x="hc" y="t"/>
              </a:cxn>
              <a:cxn ang="0">
                <a:pos x="r" y="vc"/>
              </a:cxn>
              <a:cxn ang="cd4">
                <a:pos x="hc" y="b"/>
              </a:cxn>
              <a:cxn ang="cd2">
                <a:pos x="l" y="vc"/>
              </a:cxn>
              <a:cxn ang="f1469">
                <a:pos x="f1791" y="f1792"/>
              </a:cxn>
              <a:cxn ang="f1469">
                <a:pos x="f1793" y="f1794"/>
              </a:cxn>
              <a:cxn ang="f1469">
                <a:pos x="f1795" y="f1794"/>
              </a:cxn>
              <a:cxn ang="f1469">
                <a:pos x="f1796" y="f1794"/>
              </a:cxn>
              <a:cxn ang="f1469">
                <a:pos x="f1797" y="f1798"/>
              </a:cxn>
              <a:cxn ang="f1469">
                <a:pos x="f1799" y="f1800"/>
              </a:cxn>
              <a:cxn ang="f1469">
                <a:pos x="f1801" y="f1802"/>
              </a:cxn>
              <a:cxn ang="f1469">
                <a:pos x="f1803" y="f1804"/>
              </a:cxn>
              <a:cxn ang="f1469">
                <a:pos x="f1805" y="f1806"/>
              </a:cxn>
              <a:cxn ang="f1469">
                <a:pos x="f1797" y="f1798"/>
              </a:cxn>
              <a:cxn ang="f1469">
                <a:pos x="f1807" y="f1794"/>
              </a:cxn>
              <a:cxn ang="f1469">
                <a:pos x="f1796" y="f1794"/>
              </a:cxn>
              <a:cxn ang="f1469">
                <a:pos x="f1791" y="f1792"/>
              </a:cxn>
              <a:cxn ang="f1469">
                <a:pos x="f1808" y="f1809"/>
              </a:cxn>
              <a:cxn ang="f1469">
                <a:pos x="f1810" y="f1811"/>
              </a:cxn>
              <a:cxn ang="f1469">
                <a:pos x="f1812" y="f1813"/>
              </a:cxn>
              <a:cxn ang="f1469">
                <a:pos x="f1814" y="f1815"/>
              </a:cxn>
              <a:cxn ang="f1469">
                <a:pos x="f1816" y="f1817"/>
              </a:cxn>
              <a:cxn ang="f1469">
                <a:pos x="f1818" y="f1817"/>
              </a:cxn>
              <a:cxn ang="f1469">
                <a:pos x="f1814" y="f1815"/>
              </a:cxn>
              <a:cxn ang="f1469">
                <a:pos x="f1819" y="f1820"/>
              </a:cxn>
              <a:cxn ang="f1469">
                <a:pos x="f1821" y="f1822"/>
              </a:cxn>
              <a:cxn ang="f1469">
                <a:pos x="f1808" y="f1809"/>
              </a:cxn>
              <a:cxn ang="f1469">
                <a:pos x="f1823" y="f1824"/>
              </a:cxn>
              <a:cxn ang="f1469">
                <a:pos x="f1825" y="f1826"/>
              </a:cxn>
              <a:cxn ang="f1469">
                <a:pos x="f1827" y="f1828"/>
              </a:cxn>
              <a:cxn ang="f1469">
                <a:pos x="f1823" y="f1824"/>
              </a:cxn>
              <a:cxn ang="f1469">
                <a:pos x="f1829" y="f1830"/>
              </a:cxn>
              <a:cxn ang="f1469">
                <a:pos x="f1831" y="f1832"/>
              </a:cxn>
              <a:cxn ang="f1469">
                <a:pos x="f1833" y="f1834"/>
              </a:cxn>
              <a:cxn ang="f1469">
                <a:pos x="f1835" y="f1836"/>
              </a:cxn>
              <a:cxn ang="f1469">
                <a:pos x="f1837" y="f1838"/>
              </a:cxn>
              <a:cxn ang="f1469">
                <a:pos x="f1833" y="f1834"/>
              </a:cxn>
              <a:cxn ang="f1469">
                <a:pos x="f1829" y="f1830"/>
              </a:cxn>
              <a:cxn ang="f1469">
                <a:pos x="f1839" y="f1840"/>
              </a:cxn>
              <a:cxn ang="f1469">
                <a:pos x="f1841" y="f1842"/>
              </a:cxn>
              <a:cxn ang="f1469">
                <a:pos x="f1843" y="f1844"/>
              </a:cxn>
              <a:cxn ang="f1469">
                <a:pos x="f1845" y="f1846"/>
              </a:cxn>
              <a:cxn ang="f1469">
                <a:pos x="f1847" y="f1846"/>
              </a:cxn>
              <a:cxn ang="f1469">
                <a:pos x="f1843" y="f1844"/>
              </a:cxn>
              <a:cxn ang="f1469">
                <a:pos x="f1839" y="f1848"/>
              </a:cxn>
              <a:cxn ang="f1469">
                <a:pos x="f1839" y="f1840"/>
              </a:cxn>
              <a:cxn ang="f1469">
                <a:pos x="f1849" y="f1850"/>
              </a:cxn>
              <a:cxn ang="f1469">
                <a:pos x="f1851" y="f1852"/>
              </a:cxn>
              <a:cxn ang="f1469">
                <a:pos x="f1853" y="f1854"/>
              </a:cxn>
              <a:cxn ang="f1469">
                <a:pos x="f1855" y="f1856"/>
              </a:cxn>
              <a:cxn ang="f1469">
                <a:pos x="f1857" y="f1858"/>
              </a:cxn>
              <a:cxn ang="f1469">
                <a:pos x="f1859" y="f1860"/>
              </a:cxn>
              <a:cxn ang="f1469">
                <a:pos x="f1855" y="f1856"/>
              </a:cxn>
              <a:cxn ang="f1469">
                <a:pos x="f1861" y="f1862"/>
              </a:cxn>
              <a:cxn ang="f1469">
                <a:pos x="f1849" y="f1850"/>
              </a:cxn>
              <a:cxn ang="f1469">
                <a:pos x="f1863" y="f1864"/>
              </a:cxn>
              <a:cxn ang="f1469">
                <a:pos x="f1865" y="f1866"/>
              </a:cxn>
              <a:cxn ang="f1469">
                <a:pos x="f1867" y="f1868"/>
              </a:cxn>
              <a:cxn ang="f1469">
                <a:pos x="f1867" y="f1869"/>
              </a:cxn>
              <a:cxn ang="f1469">
                <a:pos x="f1870" y="f1871"/>
              </a:cxn>
              <a:cxn ang="f1469">
                <a:pos x="f1863" y="f1864"/>
              </a:cxn>
              <a:cxn ang="f1469">
                <a:pos x="f1872" y="f1873"/>
              </a:cxn>
              <a:cxn ang="f1469">
                <a:pos x="f1874" y="f1875"/>
              </a:cxn>
              <a:cxn ang="f1469">
                <a:pos x="f1876" y="f1877"/>
              </a:cxn>
              <a:cxn ang="f1469">
                <a:pos x="f1878" y="f1879"/>
              </a:cxn>
              <a:cxn ang="f1469">
                <a:pos x="f1880" y="f1881"/>
              </a:cxn>
              <a:cxn ang="f1469">
                <a:pos x="f1882" y="f1883"/>
              </a:cxn>
              <a:cxn ang="f1469">
                <a:pos x="f1884" y="f1830"/>
              </a:cxn>
              <a:cxn ang="f1469">
                <a:pos x="f1885" y="f1886"/>
              </a:cxn>
              <a:cxn ang="f1469">
                <a:pos x="f1887" y="f1888"/>
              </a:cxn>
              <a:cxn ang="f1469">
                <a:pos x="f1889" y="f1890"/>
              </a:cxn>
              <a:cxn ang="f1469">
                <a:pos x="f1891" y="f1892"/>
              </a:cxn>
              <a:cxn ang="f1469">
                <a:pos x="f1893" y="f1894"/>
              </a:cxn>
              <a:cxn ang="f1469">
                <a:pos x="f1895" y="f1896"/>
              </a:cxn>
              <a:cxn ang="f1469">
                <a:pos x="f1897" y="f1898"/>
              </a:cxn>
              <a:cxn ang="f1469">
                <a:pos x="f1899" y="f1900"/>
              </a:cxn>
              <a:cxn ang="f1469">
                <a:pos x="f1901" y="f1902"/>
              </a:cxn>
              <a:cxn ang="f1469">
                <a:pos x="f1903" y="f1904"/>
              </a:cxn>
              <a:cxn ang="f1469">
                <a:pos x="f1905" y="f1906"/>
              </a:cxn>
              <a:cxn ang="f1469">
                <a:pos x="f1907" y="f1908"/>
              </a:cxn>
              <a:cxn ang="f1469">
                <a:pos x="f1909" y="f1910"/>
              </a:cxn>
              <a:cxn ang="f1469">
                <a:pos x="f1911" y="f1912"/>
              </a:cxn>
              <a:cxn ang="f1469">
                <a:pos x="f1913" y="f1914"/>
              </a:cxn>
              <a:cxn ang="f1469">
                <a:pos x="f1915" y="f1916"/>
              </a:cxn>
              <a:cxn ang="f1469">
                <a:pos x="f1917" y="f1918"/>
              </a:cxn>
              <a:cxn ang="f1469">
                <a:pos x="f1917" y="f1919"/>
              </a:cxn>
              <a:cxn ang="f1469">
                <a:pos x="f1920" y="f1919"/>
              </a:cxn>
              <a:cxn ang="f1469">
                <a:pos x="f1920" y="f1921"/>
              </a:cxn>
              <a:cxn ang="f1469">
                <a:pos x="f1922" y="f1923"/>
              </a:cxn>
              <a:cxn ang="f1469">
                <a:pos x="f1924" y="f1925"/>
              </a:cxn>
              <a:cxn ang="f1469">
                <a:pos x="f1926" y="f1927"/>
              </a:cxn>
              <a:cxn ang="f1469">
                <a:pos x="f1928" y="f1929"/>
              </a:cxn>
              <a:cxn ang="f1469">
                <a:pos x="f1930" y="f1931"/>
              </a:cxn>
              <a:cxn ang="f1469">
                <a:pos x="f1932" y="f1933"/>
              </a:cxn>
              <a:cxn ang="f1469">
                <a:pos x="f1934" y="f1935"/>
              </a:cxn>
              <a:cxn ang="f1469">
                <a:pos x="f1936" y="f1935"/>
              </a:cxn>
              <a:cxn ang="f1469">
                <a:pos x="f1937" y="f1938"/>
              </a:cxn>
              <a:cxn ang="f1469">
                <a:pos x="f1939" y="f1940"/>
              </a:cxn>
              <a:cxn ang="f1469">
                <a:pos x="f1941" y="f1942"/>
              </a:cxn>
              <a:cxn ang="f1469">
                <a:pos x="f1943" y="f1944"/>
              </a:cxn>
              <a:cxn ang="f1469">
                <a:pos x="f1945" y="f1946"/>
              </a:cxn>
              <a:cxn ang="f1469">
                <a:pos x="f1947" y="f1948"/>
              </a:cxn>
              <a:cxn ang="f1469">
                <a:pos x="f1949" y="f1950"/>
              </a:cxn>
              <a:cxn ang="f1469">
                <a:pos x="f1951" y="f1952"/>
              </a:cxn>
              <a:cxn ang="f1469">
                <a:pos x="f1953" y="f1954"/>
              </a:cxn>
              <a:cxn ang="f1469">
                <a:pos x="f1955" y="f1956"/>
              </a:cxn>
              <a:cxn ang="f1469">
                <a:pos x="f1920" y="f1957"/>
              </a:cxn>
              <a:cxn ang="f1469">
                <a:pos x="f1920" y="f1958"/>
              </a:cxn>
              <a:cxn ang="f1469">
                <a:pos x="f1959" y="f1960"/>
              </a:cxn>
              <a:cxn ang="f1469">
                <a:pos x="f1961" y="f1962"/>
              </a:cxn>
              <a:cxn ang="f1469">
                <a:pos x="f1963" y="f1964"/>
              </a:cxn>
              <a:cxn ang="f1469">
                <a:pos x="f1965" y="f1966"/>
              </a:cxn>
              <a:cxn ang="f1469">
                <a:pos x="f1967" y="f1968"/>
              </a:cxn>
              <a:cxn ang="f1469">
                <a:pos x="f1969" y="f1970"/>
              </a:cxn>
              <a:cxn ang="f1469">
                <a:pos x="f1971" y="f1972"/>
              </a:cxn>
              <a:cxn ang="f1469">
                <a:pos x="f1973" y="f1974"/>
              </a:cxn>
              <a:cxn ang="f1469">
                <a:pos x="f1975" y="f1976"/>
              </a:cxn>
              <a:cxn ang="f1469">
                <a:pos x="f1977" y="f1978"/>
              </a:cxn>
              <a:cxn ang="f1469">
                <a:pos x="f1979" y="f1980"/>
              </a:cxn>
              <a:cxn ang="f1469">
                <a:pos x="f1981" y="f1982"/>
              </a:cxn>
              <a:cxn ang="f1469">
                <a:pos x="f1983" y="f1984"/>
              </a:cxn>
              <a:cxn ang="f1469">
                <a:pos x="f1985" y="f1986"/>
              </a:cxn>
              <a:cxn ang="f1469">
                <a:pos x="f1987" y="f1988"/>
              </a:cxn>
              <a:cxn ang="f1469">
                <a:pos x="f1989" y="f1990"/>
              </a:cxn>
              <a:cxn ang="f1469">
                <a:pos x="f1991" y="f1992"/>
              </a:cxn>
              <a:cxn ang="f1469">
                <a:pos x="f1993" y="f1994"/>
              </a:cxn>
              <a:cxn ang="f1469">
                <a:pos x="f1995" y="f1996"/>
              </a:cxn>
              <a:cxn ang="f1469">
                <a:pos x="f1997" y="f1998"/>
              </a:cxn>
              <a:cxn ang="f1469">
                <a:pos x="f1920" y="f1999"/>
              </a:cxn>
              <a:cxn ang="f1469">
                <a:pos x="f1920" y="f2000"/>
              </a:cxn>
              <a:cxn ang="f1469">
                <a:pos x="f2001" y="f2002"/>
              </a:cxn>
              <a:cxn ang="f1469">
                <a:pos x="f2003" y="f2004"/>
              </a:cxn>
              <a:cxn ang="f1469">
                <a:pos x="f1920" y="f2005"/>
              </a:cxn>
              <a:cxn ang="f1469">
                <a:pos x="f1920" y="f2006"/>
              </a:cxn>
              <a:cxn ang="f1469">
                <a:pos x="f2007" y="f2008"/>
              </a:cxn>
              <a:cxn ang="f1469">
                <a:pos x="f2009" y="f2010"/>
              </a:cxn>
              <a:cxn ang="f1469">
                <a:pos x="f2011" y="f2012"/>
              </a:cxn>
              <a:cxn ang="f1469">
                <a:pos x="f2013" y="f2014"/>
              </a:cxn>
              <a:cxn ang="f1469">
                <a:pos x="f2015" y="f2016"/>
              </a:cxn>
              <a:cxn ang="f1469">
                <a:pos x="f2017" y="f2018"/>
              </a:cxn>
              <a:cxn ang="f1469">
                <a:pos x="f2019" y="f2020"/>
              </a:cxn>
              <a:cxn ang="f1469">
                <a:pos x="f2021" y="f2022"/>
              </a:cxn>
              <a:cxn ang="f1469">
                <a:pos x="f2023" y="f2024"/>
              </a:cxn>
              <a:cxn ang="f1469">
                <a:pos x="f2025" y="f2026"/>
              </a:cxn>
              <a:cxn ang="f1469">
                <a:pos x="f2027" y="f2028"/>
              </a:cxn>
              <a:cxn ang="f1469">
                <a:pos x="f2029" y="f2030"/>
              </a:cxn>
              <a:cxn ang="f1469">
                <a:pos x="f2031" y="f2032"/>
              </a:cxn>
              <a:cxn ang="f1469">
                <a:pos x="f2033" y="f2034"/>
              </a:cxn>
              <a:cxn ang="f1469">
                <a:pos x="f2035" y="f2036"/>
              </a:cxn>
              <a:cxn ang="f1469">
                <a:pos x="f2037" y="f2038"/>
              </a:cxn>
              <a:cxn ang="f1469">
                <a:pos x="f2039" y="f2040"/>
              </a:cxn>
              <a:cxn ang="f1469">
                <a:pos x="f2041" y="f2042"/>
              </a:cxn>
              <a:cxn ang="f1469">
                <a:pos x="f2043" y="f2044"/>
              </a:cxn>
              <a:cxn ang="f1469">
                <a:pos x="f2045" y="f2046"/>
              </a:cxn>
              <a:cxn ang="f1469">
                <a:pos x="f2047" y="f2048"/>
              </a:cxn>
              <a:cxn ang="f1469">
                <a:pos x="f2049" y="f2048"/>
              </a:cxn>
              <a:cxn ang="f1469">
                <a:pos x="f2050" y="f2051"/>
              </a:cxn>
              <a:cxn ang="f1469">
                <a:pos x="f2052" y="f2053"/>
              </a:cxn>
              <a:cxn ang="f1469">
                <a:pos x="f2054" y="f2055"/>
              </a:cxn>
              <a:cxn ang="f1469">
                <a:pos x="f2056" y="f2057"/>
              </a:cxn>
              <a:cxn ang="f1469">
                <a:pos x="f2058" y="f2059"/>
              </a:cxn>
              <a:cxn ang="f1469">
                <a:pos x="f2060" y="f2061"/>
              </a:cxn>
              <a:cxn ang="f1469">
                <a:pos x="f2062" y="f2061"/>
              </a:cxn>
              <a:cxn ang="f1469">
                <a:pos x="f2063" y="f2064"/>
              </a:cxn>
              <a:cxn ang="f1469">
                <a:pos x="f2065" y="f2066"/>
              </a:cxn>
              <a:cxn ang="f1469">
                <a:pos x="f2067" y="f2068"/>
              </a:cxn>
              <a:cxn ang="f1469">
                <a:pos x="f2069" y="f2070"/>
              </a:cxn>
              <a:cxn ang="f1469">
                <a:pos x="f2071" y="f2072"/>
              </a:cxn>
              <a:cxn ang="f1469">
                <a:pos x="f2073" y="f2074"/>
              </a:cxn>
              <a:cxn ang="f1469">
                <a:pos x="f2075" y="f2076"/>
              </a:cxn>
              <a:cxn ang="f1469">
                <a:pos x="f2077" y="f2078"/>
              </a:cxn>
              <a:cxn ang="f1469">
                <a:pos x="f2079" y="f2080"/>
              </a:cxn>
              <a:cxn ang="f1469">
                <a:pos x="f2081" y="f2082"/>
              </a:cxn>
              <a:cxn ang="f1469">
                <a:pos x="f2083" y="f2084"/>
              </a:cxn>
              <a:cxn ang="f1469">
                <a:pos x="f2085" y="f2086"/>
              </a:cxn>
              <a:cxn ang="f1469">
                <a:pos x="f2087" y="f2088"/>
              </a:cxn>
              <a:cxn ang="f1469">
                <a:pos x="f2089" y="f2090"/>
              </a:cxn>
              <a:cxn ang="f1469">
                <a:pos x="f2091" y="f2092"/>
              </a:cxn>
              <a:cxn ang="f1469">
                <a:pos x="f2093" y="f1868"/>
              </a:cxn>
              <a:cxn ang="f1469">
                <a:pos x="f2094" y="f2095"/>
              </a:cxn>
              <a:cxn ang="f1469">
                <a:pos x="f2096" y="f2097"/>
              </a:cxn>
              <a:cxn ang="f1469">
                <a:pos x="f2098" y="f2099"/>
              </a:cxn>
              <a:cxn ang="f1469">
                <a:pos x="f2100" y="f2101"/>
              </a:cxn>
              <a:cxn ang="f1469">
                <a:pos x="f2102" y="f2103"/>
              </a:cxn>
              <a:cxn ang="f1469">
                <a:pos x="f2104" y="f2105"/>
              </a:cxn>
              <a:cxn ang="f1469">
                <a:pos x="f2106" y="f2107"/>
              </a:cxn>
              <a:cxn ang="f1469">
                <a:pos x="f1872" y="f1873"/>
              </a:cxn>
            </a:cxnLst>
            <a:rect l="f1787" t="f1790" r="f1788" b="f1789"/>
            <a:pathLst>
              <a:path w="9144000" h="1578379">
                <a:moveTo>
                  <a:pt x="f8" y="f9"/>
                </a:moveTo>
                <a:lnTo>
                  <a:pt x="f10" y="f11"/>
                </a:lnTo>
                <a:lnTo>
                  <a:pt x="f12" y="f11"/>
                </a:lnTo>
                <a:lnTo>
                  <a:pt x="f13" y="f11"/>
                </a:lnTo>
                <a:lnTo>
                  <a:pt x="f14" y="f15"/>
                </a:lnTo>
                <a:lnTo>
                  <a:pt x="f16" y="f17"/>
                </a:lnTo>
                <a:cubicBezTo>
                  <a:pt x="f18" y="f19"/>
                  <a:pt x="f20" y="f21"/>
                  <a:pt x="f22" y="f23"/>
                </a:cubicBezTo>
                <a:cubicBezTo>
                  <a:pt x="f24" y="f25"/>
                  <a:pt x="f26" y="f27"/>
                  <a:pt x="f28" y="f29"/>
                </a:cubicBezTo>
                <a:cubicBezTo>
                  <a:pt x="f30" y="f31"/>
                  <a:pt x="f32" y="f33"/>
                  <a:pt x="f34" y="f35"/>
                </a:cubicBezTo>
                <a:lnTo>
                  <a:pt x="f14" y="f15"/>
                </a:lnTo>
                <a:lnTo>
                  <a:pt x="f36" y="f11"/>
                </a:lnTo>
                <a:lnTo>
                  <a:pt x="f13" y="f11"/>
                </a:lnTo>
                <a:cubicBezTo>
                  <a:pt x="f13" y="f37"/>
                  <a:pt x="f8" y="f38"/>
                  <a:pt x="f8" y="f9"/>
                </a:cubicBezTo>
                <a:close/>
                <a:moveTo>
                  <a:pt x="f39" y="f40"/>
                </a:moveTo>
                <a:cubicBezTo>
                  <a:pt x="f41" y="f42"/>
                  <a:pt x="f43" y="f44"/>
                  <a:pt x="f45" y="f46"/>
                </a:cubicBezTo>
                <a:cubicBezTo>
                  <a:pt x="f47" y="f48"/>
                  <a:pt x="f49" y="f50"/>
                  <a:pt x="f51" y="f52"/>
                </a:cubicBezTo>
                <a:lnTo>
                  <a:pt x="f53" y="f54"/>
                </a:lnTo>
                <a:lnTo>
                  <a:pt x="f55" y="f56"/>
                </a:lnTo>
                <a:lnTo>
                  <a:pt x="f57" y="f56"/>
                </a:lnTo>
                <a:lnTo>
                  <a:pt x="f53" y="f54"/>
                </a:lnTo>
                <a:lnTo>
                  <a:pt x="f58" y="f59"/>
                </a:lnTo>
                <a:cubicBezTo>
                  <a:pt x="f60" y="f61"/>
                  <a:pt x="f62" y="f63"/>
                  <a:pt x="f64" y="f65"/>
                </a:cubicBezTo>
                <a:cubicBezTo>
                  <a:pt x="f66" y="f67"/>
                  <a:pt x="f68" y="f69"/>
                  <a:pt x="f39" y="f40"/>
                </a:cubicBezTo>
                <a:close/>
                <a:moveTo>
                  <a:pt x="f70" y="f71"/>
                </a:moveTo>
                <a:cubicBezTo>
                  <a:pt x="f72" y="f73"/>
                  <a:pt x="f74" y="f75"/>
                  <a:pt x="f76" y="f77"/>
                </a:cubicBezTo>
                <a:cubicBezTo>
                  <a:pt x="f78" y="f79"/>
                  <a:pt x="f80" y="f81"/>
                  <a:pt x="f82" y="f83"/>
                </a:cubicBezTo>
                <a:cubicBezTo>
                  <a:pt x="f84" y="f85"/>
                  <a:pt x="f86" y="f87"/>
                  <a:pt x="f70" y="f71"/>
                </a:cubicBezTo>
                <a:close/>
                <a:moveTo>
                  <a:pt x="f88" y="f89"/>
                </a:moveTo>
                <a:cubicBezTo>
                  <a:pt x="f88" y="f89"/>
                  <a:pt x="f90" y="f91"/>
                  <a:pt x="f90" y="f91"/>
                </a:cubicBezTo>
                <a:cubicBezTo>
                  <a:pt x="f92" y="f91"/>
                  <a:pt x="f88" y="f93"/>
                  <a:pt x="f94" y="f95"/>
                </a:cubicBezTo>
                <a:cubicBezTo>
                  <a:pt x="f96" y="f97"/>
                  <a:pt x="f98" y="f99"/>
                  <a:pt x="f100" y="f101"/>
                </a:cubicBezTo>
                <a:cubicBezTo>
                  <a:pt x="f102" y="f103"/>
                  <a:pt x="f104" y="f101"/>
                  <a:pt x="f105" y="f106"/>
                </a:cubicBezTo>
                <a:cubicBezTo>
                  <a:pt x="f107" y="f108"/>
                  <a:pt x="f109" y="f110"/>
                  <a:pt x="f94" y="f95"/>
                </a:cubicBezTo>
                <a:cubicBezTo>
                  <a:pt x="f111" y="f112"/>
                  <a:pt x="f113" y="f114"/>
                  <a:pt x="f88" y="f89"/>
                </a:cubicBezTo>
                <a:close/>
                <a:moveTo>
                  <a:pt x="f115" y="f116"/>
                </a:moveTo>
                <a:cubicBezTo>
                  <a:pt x="f117" y="f118"/>
                  <a:pt x="f119" y="f120"/>
                  <a:pt x="f121" y="f122"/>
                </a:cubicBezTo>
                <a:lnTo>
                  <a:pt x="f123" y="f124"/>
                </a:lnTo>
                <a:lnTo>
                  <a:pt x="f125" y="f126"/>
                </a:lnTo>
                <a:lnTo>
                  <a:pt x="f127" y="f126"/>
                </a:lnTo>
                <a:lnTo>
                  <a:pt x="f123" y="f124"/>
                </a:lnTo>
                <a:lnTo>
                  <a:pt x="f115" y="f128"/>
                </a:lnTo>
                <a:cubicBezTo>
                  <a:pt x="f115" y="f129"/>
                  <a:pt x="f115" y="f130"/>
                  <a:pt x="f115" y="f116"/>
                </a:cubicBezTo>
                <a:close/>
                <a:moveTo>
                  <a:pt x="f131" y="f132"/>
                </a:moveTo>
                <a:cubicBezTo>
                  <a:pt x="f133" y="f134"/>
                  <a:pt x="f135" y="f136"/>
                  <a:pt x="f137" y="f138"/>
                </a:cubicBezTo>
                <a:cubicBezTo>
                  <a:pt x="f139" y="f130"/>
                  <a:pt x="f140" y="f141"/>
                  <a:pt x="f142" y="f143"/>
                </a:cubicBezTo>
                <a:lnTo>
                  <a:pt x="f144" y="f145"/>
                </a:lnTo>
                <a:lnTo>
                  <a:pt x="f146" y="f147"/>
                </a:lnTo>
                <a:lnTo>
                  <a:pt x="f148" y="f149"/>
                </a:lnTo>
                <a:lnTo>
                  <a:pt x="f144" y="f145"/>
                </a:lnTo>
                <a:lnTo>
                  <a:pt x="f150" y="f151"/>
                </a:lnTo>
                <a:cubicBezTo>
                  <a:pt x="f152" y="f153"/>
                  <a:pt x="f154" y="f155"/>
                  <a:pt x="f131" y="f132"/>
                </a:cubicBezTo>
                <a:close/>
                <a:moveTo>
                  <a:pt x="f156" y="f157"/>
                </a:moveTo>
                <a:cubicBezTo>
                  <a:pt x="f158" y="f159"/>
                  <a:pt x="f160" y="f161"/>
                  <a:pt x="f162" y="f163"/>
                </a:cubicBezTo>
                <a:cubicBezTo>
                  <a:pt x="f164" y="f165"/>
                  <a:pt x="f166" y="f167"/>
                  <a:pt x="f168" y="f169"/>
                </a:cubicBezTo>
                <a:lnTo>
                  <a:pt x="f168" y="f170"/>
                </a:lnTo>
                <a:cubicBezTo>
                  <a:pt x="f171" y="f172"/>
                  <a:pt x="f173" y="f174"/>
                  <a:pt x="f175" y="f176"/>
                </a:cubicBezTo>
                <a:cubicBezTo>
                  <a:pt x="f177" y="f178"/>
                  <a:pt x="f179" y="f180"/>
                  <a:pt x="f156" y="f157"/>
                </a:cubicBezTo>
                <a:close/>
                <a:moveTo>
                  <a:pt x="f181" y="f182"/>
                </a:moveTo>
                <a:cubicBezTo>
                  <a:pt x="f183" y="f184"/>
                  <a:pt x="f185" y="f186"/>
                  <a:pt x="f187" y="f188"/>
                </a:cubicBezTo>
                <a:cubicBezTo>
                  <a:pt x="f189" y="f190"/>
                  <a:pt x="f191" y="f192"/>
                  <a:pt x="f193" y="f194"/>
                </a:cubicBezTo>
                <a:cubicBezTo>
                  <a:pt x="f195" y="f196"/>
                  <a:pt x="f197" y="f198"/>
                  <a:pt x="f199" y="f200"/>
                </a:cubicBezTo>
                <a:cubicBezTo>
                  <a:pt x="f201" y="f202"/>
                  <a:pt x="f203" y="f204"/>
                  <a:pt x="f205" y="f206"/>
                </a:cubicBezTo>
                <a:cubicBezTo>
                  <a:pt x="f207" y="f208"/>
                  <a:pt x="f209" y="f210"/>
                  <a:pt x="f211" y="f212"/>
                </a:cubicBezTo>
                <a:cubicBezTo>
                  <a:pt x="f213" y="f214"/>
                  <a:pt x="f215" y="f216"/>
                  <a:pt x="f217" y="f89"/>
                </a:cubicBezTo>
                <a:cubicBezTo>
                  <a:pt x="f218" y="f149"/>
                  <a:pt x="f219" y="f112"/>
                  <a:pt x="f220" y="f221"/>
                </a:cubicBezTo>
                <a:cubicBezTo>
                  <a:pt x="f222" y="f223"/>
                  <a:pt x="f224" y="f225"/>
                  <a:pt x="f226" y="f227"/>
                </a:cubicBezTo>
                <a:cubicBezTo>
                  <a:pt x="f228" y="f229"/>
                  <a:pt x="f230" y="f231"/>
                  <a:pt x="f232" y="f233"/>
                </a:cubicBezTo>
                <a:cubicBezTo>
                  <a:pt x="f234" y="f235"/>
                  <a:pt x="f236" y="f237"/>
                  <a:pt x="f238" y="f239"/>
                </a:cubicBezTo>
                <a:cubicBezTo>
                  <a:pt x="f240" y="f118"/>
                  <a:pt x="f241" y="f242"/>
                  <a:pt x="f243" y="f244"/>
                </a:cubicBezTo>
                <a:cubicBezTo>
                  <a:pt x="f245" y="f246"/>
                  <a:pt x="f247" y="f248"/>
                  <a:pt x="f249" y="f250"/>
                </a:cubicBezTo>
                <a:cubicBezTo>
                  <a:pt x="f251" y="f250"/>
                  <a:pt x="f252" y="f253"/>
                  <a:pt x="f254" y="f174"/>
                </a:cubicBezTo>
                <a:cubicBezTo>
                  <a:pt x="f255" y="f256"/>
                  <a:pt x="f252" y="f257"/>
                  <a:pt x="f258" y="f259"/>
                </a:cubicBezTo>
                <a:cubicBezTo>
                  <a:pt x="f260" y="f261"/>
                  <a:pt x="f262" y="f263"/>
                  <a:pt x="f264" y="f265"/>
                </a:cubicBezTo>
                <a:cubicBezTo>
                  <a:pt x="f266" y="f267"/>
                  <a:pt x="f268" y="f269"/>
                  <a:pt x="f270" y="f271"/>
                </a:cubicBezTo>
                <a:cubicBezTo>
                  <a:pt x="f272" y="f273"/>
                  <a:pt x="f274" y="f275"/>
                  <a:pt x="f276" y="f277"/>
                </a:cubicBezTo>
                <a:cubicBezTo>
                  <a:pt x="f278" y="f279"/>
                  <a:pt x="f280" y="f281"/>
                  <a:pt x="f282" y="f283"/>
                </a:cubicBezTo>
                <a:cubicBezTo>
                  <a:pt x="f284" y="f285"/>
                  <a:pt x="f286" y="f287"/>
                  <a:pt x="f288" y="f289"/>
                </a:cubicBezTo>
                <a:cubicBezTo>
                  <a:pt x="f290" y="f291"/>
                  <a:pt x="f292" y="f293"/>
                  <a:pt x="f294" y="f285"/>
                </a:cubicBezTo>
                <a:cubicBezTo>
                  <a:pt x="f295" y="f296"/>
                  <a:pt x="f297" y="f298"/>
                  <a:pt x="f299" y="f300"/>
                </a:cubicBezTo>
                <a:cubicBezTo>
                  <a:pt x="f301" y="f302"/>
                  <a:pt x="f303" y="f304"/>
                  <a:pt x="f305" y="f304"/>
                </a:cubicBezTo>
                <a:lnTo>
                  <a:pt x="f6" y="f306"/>
                </a:lnTo>
                <a:lnTo>
                  <a:pt x="f6" y="f7"/>
                </a:lnTo>
                <a:lnTo>
                  <a:pt x="f5" y="f7"/>
                </a:lnTo>
                <a:lnTo>
                  <a:pt x="f5" y="f307"/>
                </a:lnTo>
                <a:lnTo>
                  <a:pt x="f308" y="f309"/>
                </a:lnTo>
                <a:cubicBezTo>
                  <a:pt x="f310" y="f311"/>
                  <a:pt x="f312" y="f313"/>
                  <a:pt x="f314" y="f315"/>
                </a:cubicBezTo>
                <a:cubicBezTo>
                  <a:pt x="f316" y="f317"/>
                  <a:pt x="f318" y="f319"/>
                  <a:pt x="f320" y="f321"/>
                </a:cubicBezTo>
                <a:cubicBezTo>
                  <a:pt x="f322" y="f323"/>
                  <a:pt x="f324" y="f325"/>
                  <a:pt x="f326" y="f325"/>
                </a:cubicBezTo>
                <a:cubicBezTo>
                  <a:pt x="f327" y="f325"/>
                  <a:pt x="f328" y="f329"/>
                  <a:pt x="f330" y="f331"/>
                </a:cubicBezTo>
                <a:cubicBezTo>
                  <a:pt x="f332" y="f333"/>
                  <a:pt x="f334" y="f335"/>
                  <a:pt x="f336" y="f337"/>
                </a:cubicBezTo>
                <a:cubicBezTo>
                  <a:pt x="f338" y="f339"/>
                  <a:pt x="f340" y="f341"/>
                  <a:pt x="f342" y="f343"/>
                </a:cubicBezTo>
                <a:cubicBezTo>
                  <a:pt x="f344" y="f345"/>
                  <a:pt x="f346" y="f347"/>
                  <a:pt x="f348" y="f343"/>
                </a:cubicBezTo>
                <a:cubicBezTo>
                  <a:pt x="f349" y="f350"/>
                  <a:pt x="f351" y="f352"/>
                  <a:pt x="f353" y="f354"/>
                </a:cubicBezTo>
                <a:cubicBezTo>
                  <a:pt x="f355" y="f356"/>
                  <a:pt x="f357" y="f358"/>
                  <a:pt x="f359" y="f360"/>
                </a:cubicBezTo>
                <a:cubicBezTo>
                  <a:pt x="f359" y="f361"/>
                  <a:pt x="f362" y="f363"/>
                  <a:pt x="f364" y="f365"/>
                </a:cubicBezTo>
                <a:cubicBezTo>
                  <a:pt x="f366" y="f367"/>
                  <a:pt x="f368" y="f369"/>
                  <a:pt x="f370" y="f371"/>
                </a:cubicBezTo>
                <a:cubicBezTo>
                  <a:pt x="f372" y="f373"/>
                  <a:pt x="f374" y="f375"/>
                  <a:pt x="f376" y="f377"/>
                </a:cubicBezTo>
                <a:cubicBezTo>
                  <a:pt x="f378" y="f379"/>
                  <a:pt x="f380" y="f381"/>
                  <a:pt x="f382" y="f383"/>
                </a:cubicBezTo>
                <a:cubicBezTo>
                  <a:pt x="f384" y="f385"/>
                  <a:pt x="f386" y="f387"/>
                  <a:pt x="f388" y="f389"/>
                </a:cubicBezTo>
                <a:cubicBezTo>
                  <a:pt x="f390" y="f391"/>
                  <a:pt x="f392" y="f393"/>
                  <a:pt x="f394" y="f395"/>
                </a:cubicBezTo>
                <a:cubicBezTo>
                  <a:pt x="f396" y="f397"/>
                  <a:pt x="f398" y="f399"/>
                  <a:pt x="f400" y="f401"/>
                </a:cubicBezTo>
                <a:cubicBezTo>
                  <a:pt x="f402" y="f403"/>
                  <a:pt x="f404" y="f405"/>
                  <a:pt x="f406" y="f407"/>
                </a:cubicBezTo>
                <a:lnTo>
                  <a:pt x="f5" y="f408"/>
                </a:lnTo>
                <a:lnTo>
                  <a:pt x="f5" y="f409"/>
                </a:lnTo>
                <a:lnTo>
                  <a:pt x="f410" y="f411"/>
                </a:lnTo>
                <a:cubicBezTo>
                  <a:pt x="f412" y="f413"/>
                  <a:pt x="f414" y="f415"/>
                  <a:pt x="f416" y="f417"/>
                </a:cubicBezTo>
                <a:cubicBezTo>
                  <a:pt x="f418" y="f417"/>
                  <a:pt x="f419" y="f420"/>
                  <a:pt x="f421" y="f422"/>
                </a:cubicBezTo>
                <a:cubicBezTo>
                  <a:pt x="f423" y="f424"/>
                  <a:pt x="f425" y="f426"/>
                  <a:pt x="f427" y="f428"/>
                </a:cubicBezTo>
                <a:cubicBezTo>
                  <a:pt x="f429" y="f430"/>
                  <a:pt x="f431" y="f432"/>
                  <a:pt x="f433" y="f430"/>
                </a:cubicBezTo>
                <a:cubicBezTo>
                  <a:pt x="f434" y="f435"/>
                  <a:pt x="f436" y="f437"/>
                  <a:pt x="f438" y="f439"/>
                </a:cubicBezTo>
                <a:cubicBezTo>
                  <a:pt x="f440" y="f441"/>
                  <a:pt x="f442" y="f443"/>
                  <a:pt x="f444" y="f445"/>
                </a:cubicBezTo>
                <a:cubicBezTo>
                  <a:pt x="f446" y="f447"/>
                  <a:pt x="f448" y="f449"/>
                  <a:pt x="f450" y="f451"/>
                </a:cubicBezTo>
                <a:cubicBezTo>
                  <a:pt x="f452" y="f453"/>
                  <a:pt x="f454" y="f455"/>
                  <a:pt x="f456" y="f457"/>
                </a:cubicBezTo>
                <a:cubicBezTo>
                  <a:pt x="f458" y="f459"/>
                  <a:pt x="f460" y="f461"/>
                  <a:pt x="f462" y="f463"/>
                </a:cubicBezTo>
                <a:cubicBezTo>
                  <a:pt x="f464" y="f465"/>
                  <a:pt x="f466" y="f467"/>
                  <a:pt x="f468" y="f469"/>
                </a:cubicBezTo>
                <a:cubicBezTo>
                  <a:pt x="f470" y="f471"/>
                  <a:pt x="f472" y="f473"/>
                  <a:pt x="f474" y="f475"/>
                </a:cubicBezTo>
                <a:cubicBezTo>
                  <a:pt x="f476" y="f35"/>
                  <a:pt x="f477" y="f478"/>
                  <a:pt x="f479" y="f480"/>
                </a:cubicBezTo>
                <a:cubicBezTo>
                  <a:pt x="f481" y="f482"/>
                  <a:pt x="f483" y="f480"/>
                  <a:pt x="f484" y="f485"/>
                </a:cubicBezTo>
                <a:cubicBezTo>
                  <a:pt x="f486" y="f485"/>
                  <a:pt x="f487" y="f488"/>
                  <a:pt x="f489" y="f490"/>
                </a:cubicBezTo>
                <a:lnTo>
                  <a:pt x="f491" y="f492"/>
                </a:lnTo>
                <a:cubicBezTo>
                  <a:pt x="f493" y="f494"/>
                  <a:pt x="f495" y="f496"/>
                  <a:pt x="f497" y="f498"/>
                </a:cubicBezTo>
                <a:cubicBezTo>
                  <a:pt x="f499" y="f500"/>
                  <a:pt x="f501" y="f502"/>
                  <a:pt x="f503" y="f504"/>
                </a:cubicBezTo>
                <a:cubicBezTo>
                  <a:pt x="f505" y="f506"/>
                  <a:pt x="f507" y="f508"/>
                  <a:pt x="f509" y="f510"/>
                </a:cubicBezTo>
                <a:cubicBezTo>
                  <a:pt x="f511" y="f512"/>
                  <a:pt x="f513" y="f514"/>
                  <a:pt x="f515" y="f516"/>
                </a:cubicBezTo>
                <a:lnTo>
                  <a:pt x="f5" y="f517"/>
                </a:lnTo>
                <a:lnTo>
                  <a:pt x="f5" y="f518"/>
                </a:lnTo>
                <a:lnTo>
                  <a:pt x="f519" y="f520"/>
                </a:lnTo>
                <a:cubicBezTo>
                  <a:pt x="f521" y="f522"/>
                  <a:pt x="f523" y="f524"/>
                  <a:pt x="f525" y="f526"/>
                </a:cubicBezTo>
                <a:lnTo>
                  <a:pt x="f5" y="f527"/>
                </a:lnTo>
                <a:lnTo>
                  <a:pt x="f5" y="f528"/>
                </a:lnTo>
                <a:lnTo>
                  <a:pt x="f529" y="f530"/>
                </a:lnTo>
                <a:cubicBezTo>
                  <a:pt x="f531" y="f532"/>
                  <a:pt x="f533" y="f534"/>
                  <a:pt x="f535" y="f536"/>
                </a:cubicBezTo>
                <a:cubicBezTo>
                  <a:pt x="f537" y="f538"/>
                  <a:pt x="f539" y="f540"/>
                  <a:pt x="f541" y="f542"/>
                </a:cubicBezTo>
                <a:cubicBezTo>
                  <a:pt x="f543" y="f544"/>
                  <a:pt x="f545" y="f546"/>
                  <a:pt x="f547" y="f546"/>
                </a:cubicBezTo>
                <a:cubicBezTo>
                  <a:pt x="f548" y="f549"/>
                  <a:pt x="f550" y="f551"/>
                  <a:pt x="f552" y="f553"/>
                </a:cubicBezTo>
                <a:cubicBezTo>
                  <a:pt x="f554" y="f555"/>
                  <a:pt x="f556" y="f557"/>
                  <a:pt x="f558" y="f559"/>
                </a:cubicBezTo>
                <a:cubicBezTo>
                  <a:pt x="f560" y="f561"/>
                  <a:pt x="f562" y="f563"/>
                  <a:pt x="f564" y="f565"/>
                </a:cubicBezTo>
                <a:cubicBezTo>
                  <a:pt x="f566" y="f567"/>
                  <a:pt x="f320" y="f568"/>
                  <a:pt x="f569" y="f570"/>
                </a:cubicBezTo>
                <a:cubicBezTo>
                  <a:pt x="f571" y="f572"/>
                  <a:pt x="f573" y="f574"/>
                  <a:pt x="f575" y="f576"/>
                </a:cubicBezTo>
                <a:cubicBezTo>
                  <a:pt x="f577" y="f578"/>
                  <a:pt x="f579" y="f580"/>
                  <a:pt x="f581" y="f582"/>
                </a:cubicBezTo>
                <a:cubicBezTo>
                  <a:pt x="f583" y="f584"/>
                  <a:pt x="f585" y="f586"/>
                  <a:pt x="f587" y="f588"/>
                </a:cubicBezTo>
                <a:cubicBezTo>
                  <a:pt x="f589" y="f590"/>
                  <a:pt x="f591" y="f592"/>
                  <a:pt x="f593" y="f594"/>
                </a:cubicBezTo>
                <a:cubicBezTo>
                  <a:pt x="f595" y="f596"/>
                  <a:pt x="f597" y="f598"/>
                  <a:pt x="f599" y="f600"/>
                </a:cubicBezTo>
                <a:cubicBezTo>
                  <a:pt x="f601" y="f602"/>
                  <a:pt x="f603" y="f604"/>
                  <a:pt x="f605" y="f606"/>
                </a:cubicBezTo>
                <a:cubicBezTo>
                  <a:pt x="f607" y="f608"/>
                  <a:pt x="f609" y="f610"/>
                  <a:pt x="f611" y="f612"/>
                </a:cubicBezTo>
                <a:cubicBezTo>
                  <a:pt x="f613" y="f614"/>
                  <a:pt x="f615" y="f616"/>
                  <a:pt x="f617" y="f618"/>
                </a:cubicBezTo>
                <a:cubicBezTo>
                  <a:pt x="f619" y="f620"/>
                  <a:pt x="f621" y="f622"/>
                  <a:pt x="f623" y="f624"/>
                </a:cubicBezTo>
                <a:cubicBezTo>
                  <a:pt x="f625" y="f626"/>
                  <a:pt x="f627" y="f628"/>
                  <a:pt x="f629" y="f630"/>
                </a:cubicBezTo>
                <a:cubicBezTo>
                  <a:pt x="f631" y="f632"/>
                  <a:pt x="f633" y="f634"/>
                  <a:pt x="f635" y="f636"/>
                </a:cubicBezTo>
                <a:cubicBezTo>
                  <a:pt x="f637" y="f638"/>
                  <a:pt x="f639" y="f640"/>
                  <a:pt x="f641" y="f642"/>
                </a:cubicBezTo>
                <a:cubicBezTo>
                  <a:pt x="f643" y="f644"/>
                  <a:pt x="f645" y="f646"/>
                  <a:pt x="f647" y="f646"/>
                </a:cubicBezTo>
                <a:cubicBezTo>
                  <a:pt x="f648" y="f646"/>
                  <a:pt x="f649" y="f650"/>
                  <a:pt x="f651" y="f646"/>
                </a:cubicBezTo>
                <a:cubicBezTo>
                  <a:pt x="f652" y="f653"/>
                  <a:pt x="f654" y="f655"/>
                  <a:pt x="f656" y="f657"/>
                </a:cubicBezTo>
                <a:cubicBezTo>
                  <a:pt x="f658" y="f659"/>
                  <a:pt x="f660" y="f661"/>
                  <a:pt x="f662" y="f663"/>
                </a:cubicBezTo>
                <a:cubicBezTo>
                  <a:pt x="f664" y="f665"/>
                  <a:pt x="f666" y="f667"/>
                  <a:pt x="f668" y="f669"/>
                </a:cubicBezTo>
                <a:cubicBezTo>
                  <a:pt x="f670" y="f671"/>
                  <a:pt x="f672" y="f673"/>
                  <a:pt x="f674" y="f673"/>
                </a:cubicBezTo>
                <a:cubicBezTo>
                  <a:pt x="f675" y="f673"/>
                  <a:pt x="f676" y="f677"/>
                  <a:pt x="f678" y="f679"/>
                </a:cubicBezTo>
                <a:cubicBezTo>
                  <a:pt x="f680" y="f681"/>
                  <a:pt x="f682" y="f683"/>
                  <a:pt x="f684" y="f685"/>
                </a:cubicBezTo>
                <a:cubicBezTo>
                  <a:pt x="f686" y="f687"/>
                  <a:pt x="f688" y="f689"/>
                  <a:pt x="f690" y="f685"/>
                </a:cubicBezTo>
                <a:cubicBezTo>
                  <a:pt x="f691" y="f692"/>
                  <a:pt x="f693" y="f694"/>
                  <a:pt x="f695" y="f696"/>
                </a:cubicBezTo>
                <a:cubicBezTo>
                  <a:pt x="f697" y="f698"/>
                  <a:pt x="f699" y="f700"/>
                  <a:pt x="f701" y="f702"/>
                </a:cubicBezTo>
                <a:cubicBezTo>
                  <a:pt x="f703" y="f704"/>
                  <a:pt x="f705" y="f706"/>
                  <a:pt x="f707" y="f708"/>
                </a:cubicBezTo>
                <a:cubicBezTo>
                  <a:pt x="f709" y="f710"/>
                  <a:pt x="f711" y="f712"/>
                  <a:pt x="f713" y="f714"/>
                </a:cubicBezTo>
                <a:cubicBezTo>
                  <a:pt x="f715" y="f716"/>
                  <a:pt x="f717" y="f718"/>
                  <a:pt x="f719" y="f720"/>
                </a:cubicBezTo>
                <a:cubicBezTo>
                  <a:pt x="f721" y="f722"/>
                  <a:pt x="f723" y="f724"/>
                  <a:pt x="f725" y="f726"/>
                </a:cubicBezTo>
                <a:cubicBezTo>
                  <a:pt x="f727" y="f728"/>
                  <a:pt x="f729" y="f730"/>
                  <a:pt x="f731" y="f732"/>
                </a:cubicBezTo>
                <a:cubicBezTo>
                  <a:pt x="f733" y="f734"/>
                  <a:pt x="f735" y="f736"/>
                  <a:pt x="f737" y="f738"/>
                </a:cubicBezTo>
                <a:cubicBezTo>
                  <a:pt x="f739" y="f730"/>
                  <a:pt x="f740" y="f741"/>
                  <a:pt x="f742" y="f743"/>
                </a:cubicBezTo>
                <a:cubicBezTo>
                  <a:pt x="f744" y="f708"/>
                  <a:pt x="f745" y="f746"/>
                  <a:pt x="f747" y="f748"/>
                </a:cubicBezTo>
                <a:cubicBezTo>
                  <a:pt x="f749" y="f750"/>
                  <a:pt x="f751" y="f752"/>
                  <a:pt x="f753" y="f754"/>
                </a:cubicBezTo>
                <a:cubicBezTo>
                  <a:pt x="f755" y="f155"/>
                  <a:pt x="f756" y="f242"/>
                  <a:pt x="f757" y="f155"/>
                </a:cubicBezTo>
                <a:cubicBezTo>
                  <a:pt x="f758" y="f759"/>
                  <a:pt x="f760" y="f761"/>
                  <a:pt x="f762" y="f763"/>
                </a:cubicBezTo>
                <a:cubicBezTo>
                  <a:pt x="f764" y="f765"/>
                  <a:pt x="f766" y="f767"/>
                  <a:pt x="f768" y="f769"/>
                </a:cubicBezTo>
                <a:cubicBezTo>
                  <a:pt x="f770" y="f116"/>
                  <a:pt x="f771" y="f772"/>
                  <a:pt x="f773" y="f774"/>
                </a:cubicBezTo>
                <a:cubicBezTo>
                  <a:pt x="f775" y="f239"/>
                  <a:pt x="f776" y="f777"/>
                  <a:pt x="f778" y="f169"/>
                </a:cubicBezTo>
                <a:cubicBezTo>
                  <a:pt x="f779" y="f780"/>
                  <a:pt x="f781" y="f782"/>
                  <a:pt x="f783" y="f784"/>
                </a:cubicBezTo>
                <a:cubicBezTo>
                  <a:pt x="f785" y="f786"/>
                  <a:pt x="f787" y="f788"/>
                  <a:pt x="f789" y="f790"/>
                </a:cubicBezTo>
                <a:cubicBezTo>
                  <a:pt x="f791" y="f792"/>
                  <a:pt x="f793" y="f794"/>
                  <a:pt x="f795" y="f796"/>
                </a:cubicBezTo>
                <a:cubicBezTo>
                  <a:pt x="f797" y="f798"/>
                  <a:pt x="f799" y="f800"/>
                  <a:pt x="f801" y="f248"/>
                </a:cubicBezTo>
                <a:cubicBezTo>
                  <a:pt x="f802" y="f803"/>
                  <a:pt x="f804" y="f167"/>
                  <a:pt x="f805" y="f806"/>
                </a:cubicBezTo>
                <a:cubicBezTo>
                  <a:pt x="f807" y="f178"/>
                  <a:pt x="f808" y="f809"/>
                  <a:pt x="f810" y="f811"/>
                </a:cubicBezTo>
                <a:cubicBezTo>
                  <a:pt x="f812" y="f813"/>
                  <a:pt x="f814" y="f815"/>
                  <a:pt x="f816" y="f817"/>
                </a:cubicBezTo>
                <a:cubicBezTo>
                  <a:pt x="f818" y="f819"/>
                  <a:pt x="f820" y="f821"/>
                  <a:pt x="f181" y="f182"/>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Parka Regular"/>
            </a:endParaRPr>
          </a:p>
        </p:txBody>
      </p:sp>
      <p:pic>
        <p:nvPicPr>
          <p:cNvPr id="4" name="Graphic 26">
            <a:extLst>
              <a:ext uri="{FF2B5EF4-FFF2-40B4-BE49-F238E27FC236}">
                <a16:creationId xmlns:a16="http://schemas.microsoft.com/office/drawing/2014/main" id="{78396699-21E6-4D10-95E3-5B8DC95AF9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859755"/>
            <a:ext cx="9144000" cy="5140994"/>
          </a:xfrm>
          <a:prstGeom prst="rect">
            <a:avLst/>
          </a:prstGeom>
          <a:noFill/>
          <a:ln cap="flat">
            <a:noFill/>
          </a:ln>
        </p:spPr>
      </p:pic>
      <p:pic>
        <p:nvPicPr>
          <p:cNvPr id="5" name="Graphic 68">
            <a:extLst>
              <a:ext uri="{FF2B5EF4-FFF2-40B4-BE49-F238E27FC236}">
                <a16:creationId xmlns:a16="http://schemas.microsoft.com/office/drawing/2014/main" id="{F652ADED-54D7-4369-8C1B-6142D8DDBAE2}"/>
              </a:ext>
            </a:extLst>
          </p:cNvPr>
          <p:cNvPicPr>
            <a:picLocks noChangeAspect="1"/>
          </p:cNvPicPr>
          <p:nvPr/>
        </p:nvPicPr>
        <p:blipFill>
          <a:blip r:embed="rId8">
            <a:extLst>
              <a:ext uri="{96DAC541-7B7A-43D3-8B79-37D633B846F1}">
                <asvg:svgBlip xmlns:asvg="http://schemas.microsoft.com/office/drawing/2016/SVG/main" r:embed="rId9"/>
              </a:ext>
            </a:extLst>
          </a:blip>
          <a:srcRect l="36" r="36"/>
          <a:stretch>
            <a:fillRect/>
          </a:stretch>
        </p:blipFill>
        <p:spPr>
          <a:xfrm>
            <a:off x="7934321" y="1053032"/>
            <a:ext cx="1002795" cy="309323"/>
          </a:xfrm>
          <a:prstGeom prst="rect">
            <a:avLst/>
          </a:prstGeom>
          <a:noFill/>
          <a:ln cap="flat">
            <a:noFill/>
          </a:ln>
        </p:spPr>
      </p:pic>
      <p:pic>
        <p:nvPicPr>
          <p:cNvPr id="6" name="Image 11">
            <a:extLst>
              <a:ext uri="{FF2B5EF4-FFF2-40B4-BE49-F238E27FC236}">
                <a16:creationId xmlns:a16="http://schemas.microsoft.com/office/drawing/2014/main" id="{3F79C502-F013-438C-B47C-A0010C427E32}"/>
              </a:ext>
            </a:extLst>
          </p:cNvPr>
          <p:cNvPicPr>
            <a:picLocks noChangeAspect="1"/>
          </p:cNvPicPr>
          <p:nvPr/>
        </p:nvPicPr>
        <p:blipFill>
          <a:blip r:embed="rId10"/>
          <a:stretch>
            <a:fillRect/>
          </a:stretch>
        </p:blipFill>
        <p:spPr>
          <a:xfrm>
            <a:off x="4097133" y="1701835"/>
            <a:ext cx="2298582" cy="3224384"/>
          </a:xfrm>
          <a:prstGeom prst="rect">
            <a:avLst/>
          </a:prstGeom>
          <a:noFill/>
          <a:ln cap="flat">
            <a:noFill/>
          </a:ln>
          <a:effectLst>
            <a:outerShdw dir="16200000" algn="tl">
              <a:srgbClr val="000000">
                <a:alpha val="50000"/>
              </a:srgbClr>
            </a:outerShdw>
          </a:effectLst>
        </p:spPr>
      </p:pic>
      <p:pic>
        <p:nvPicPr>
          <p:cNvPr id="7" name="Image 13">
            <a:extLst>
              <a:ext uri="{FF2B5EF4-FFF2-40B4-BE49-F238E27FC236}">
                <a16:creationId xmlns:a16="http://schemas.microsoft.com/office/drawing/2014/main" id="{0245C0CA-D086-442E-A9EB-E2F783738E97}"/>
              </a:ext>
            </a:extLst>
          </p:cNvPr>
          <p:cNvPicPr>
            <a:picLocks noChangeAspect="1"/>
          </p:cNvPicPr>
          <p:nvPr/>
        </p:nvPicPr>
        <p:blipFill>
          <a:blip r:embed="rId11"/>
          <a:srcRect l="1234" t="1234" r="1234" b="1234"/>
          <a:stretch>
            <a:fillRect/>
          </a:stretch>
        </p:blipFill>
        <p:spPr>
          <a:xfrm>
            <a:off x="6503221" y="1701835"/>
            <a:ext cx="2312252" cy="3224384"/>
          </a:xfrm>
          <a:prstGeom prst="rect">
            <a:avLst/>
          </a:prstGeom>
          <a:noFill/>
          <a:ln cap="flat">
            <a:noFill/>
          </a:ln>
          <a:effectLst>
            <a:outerShdw dir="16200000" algn="tl">
              <a:srgbClr val="000000">
                <a:alpha val="50000"/>
              </a:srgbClr>
            </a:outerShdw>
          </a:effectLst>
        </p:spPr>
      </p:pic>
      <p:pic>
        <p:nvPicPr>
          <p:cNvPr id="8" name="Video Format MP4 - Avec sous titres">
            <a:extLst>
              <a:ext uri="{FF2B5EF4-FFF2-40B4-BE49-F238E27FC236}">
                <a16:creationId xmlns:a16="http://schemas.microsoft.com/office/drawing/2014/main" id="{4B530433-36E4-43F0-A312-41B6F8B745F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10938" y="3805687"/>
            <a:ext cx="3102348" cy="1745068"/>
          </a:xfrm>
          <a:prstGeom prst="rect">
            <a:avLst/>
          </a:prstGeom>
          <a:noFill/>
          <a:ln cap="flat">
            <a:noFill/>
          </a:ln>
          <a:effectLst>
            <a:outerShdw dir="16200000" algn="tl">
              <a:srgbClr val="000000">
                <a:alpha val="50000"/>
              </a:srgbClr>
            </a:outerShdw>
          </a:effectLst>
        </p:spPr>
      </p:pic>
      <p:pic>
        <p:nvPicPr>
          <p:cNvPr id="9" name="Graphic 21">
            <a:extLst>
              <a:ext uri="{FF2B5EF4-FFF2-40B4-BE49-F238E27FC236}">
                <a16:creationId xmlns:a16="http://schemas.microsoft.com/office/drawing/2014/main" id="{73ECB18F-0134-486F-8EB6-7873226E0C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26757" y="2267227"/>
            <a:ext cx="1670700" cy="1255132"/>
          </a:xfrm>
          <a:prstGeom prst="rect">
            <a:avLst/>
          </a:prstGeom>
          <a:noFill/>
          <a:ln cap="flat">
            <a:noFill/>
          </a:ln>
        </p:spPr>
      </p:pic>
      <p:pic>
        <p:nvPicPr>
          <p:cNvPr id="10" name="Picture 6" descr="A blue circle with white letters&#10;&#10;Description automatically generated">
            <a:extLst>
              <a:ext uri="{FF2B5EF4-FFF2-40B4-BE49-F238E27FC236}">
                <a16:creationId xmlns:a16="http://schemas.microsoft.com/office/drawing/2014/main" id="{9EBBF8B7-A44D-42C4-87D5-27D0D1617C3E}"/>
              </a:ext>
            </a:extLst>
          </p:cNvPr>
          <p:cNvPicPr>
            <a:picLocks noChangeAspect="1"/>
          </p:cNvPicPr>
          <p:nvPr/>
        </p:nvPicPr>
        <p:blipFill>
          <a:blip r:embed="rId15"/>
          <a:srcRect l="7741" t="7741" r="7741" b="7741"/>
          <a:stretch>
            <a:fillRect/>
          </a:stretch>
        </p:blipFill>
        <p:spPr>
          <a:xfrm>
            <a:off x="7551325" y="5186111"/>
            <a:ext cx="431560" cy="445221"/>
          </a:xfrm>
          <a:prstGeom prst="rect">
            <a:avLst/>
          </a:prstGeom>
          <a:noFill/>
          <a:ln cap="flat">
            <a:noFill/>
          </a:ln>
        </p:spPr>
      </p:pic>
      <p:pic>
        <p:nvPicPr>
          <p:cNvPr id="11" name="Picture 9" descr="A logo of a person holding a pipe&#10;&#10;Description automatically generated">
            <a:extLst>
              <a:ext uri="{FF2B5EF4-FFF2-40B4-BE49-F238E27FC236}">
                <a16:creationId xmlns:a16="http://schemas.microsoft.com/office/drawing/2014/main" id="{79F17D4F-4278-4136-BD72-AAE1776D3012}"/>
              </a:ext>
            </a:extLst>
          </p:cNvPr>
          <p:cNvPicPr>
            <a:picLocks noChangeAspect="1"/>
          </p:cNvPicPr>
          <p:nvPr/>
        </p:nvPicPr>
        <p:blipFill>
          <a:blip r:embed="rId16"/>
          <a:srcRect l="8877" t="14562" r="8877" b="14562"/>
          <a:stretch>
            <a:fillRect/>
          </a:stretch>
        </p:blipFill>
        <p:spPr>
          <a:xfrm>
            <a:off x="8179051" y="5161221"/>
            <a:ext cx="574426" cy="495010"/>
          </a:xfrm>
          <a:prstGeom prst="rect">
            <a:avLst/>
          </a:prstGeom>
          <a:noFill/>
          <a:ln cap="flat">
            <a:noFill/>
          </a:ln>
        </p:spPr>
      </p:pic>
      <p:pic>
        <p:nvPicPr>
          <p:cNvPr id="12" name="Picture 11" descr="A blue and white logo&#10;&#10;Description automatically generated">
            <a:extLst>
              <a:ext uri="{FF2B5EF4-FFF2-40B4-BE49-F238E27FC236}">
                <a16:creationId xmlns:a16="http://schemas.microsoft.com/office/drawing/2014/main" id="{93871EDB-D166-42CA-9F47-5E2644099380}"/>
              </a:ext>
            </a:extLst>
          </p:cNvPr>
          <p:cNvPicPr>
            <a:picLocks noChangeAspect="1"/>
          </p:cNvPicPr>
          <p:nvPr/>
        </p:nvPicPr>
        <p:blipFill>
          <a:blip r:embed="rId17"/>
          <a:stretch>
            <a:fillRect/>
          </a:stretch>
        </p:blipFill>
        <p:spPr>
          <a:xfrm>
            <a:off x="5590385" y="5159675"/>
            <a:ext cx="452820" cy="498101"/>
          </a:xfrm>
          <a:prstGeom prst="rect">
            <a:avLst/>
          </a:prstGeom>
          <a:noFill/>
          <a:ln cap="flat">
            <a:noFill/>
          </a:ln>
        </p:spPr>
      </p:pic>
      <p:pic>
        <p:nvPicPr>
          <p:cNvPr id="13" name="Picture 14" descr="A logo with a black background&#10;&#10;Description automatically generated">
            <a:extLst>
              <a:ext uri="{FF2B5EF4-FFF2-40B4-BE49-F238E27FC236}">
                <a16:creationId xmlns:a16="http://schemas.microsoft.com/office/drawing/2014/main" id="{78CD7166-0C01-49E8-A513-3781CD16FA0F}"/>
              </a:ext>
            </a:extLst>
          </p:cNvPr>
          <p:cNvPicPr>
            <a:picLocks noChangeAspect="1"/>
          </p:cNvPicPr>
          <p:nvPr/>
        </p:nvPicPr>
        <p:blipFill>
          <a:blip r:embed="rId18"/>
          <a:stretch>
            <a:fillRect/>
          </a:stretch>
        </p:blipFill>
        <p:spPr>
          <a:xfrm>
            <a:off x="4975232" y="5199232"/>
            <a:ext cx="418978" cy="418978"/>
          </a:xfrm>
          <a:prstGeom prst="rect">
            <a:avLst/>
          </a:prstGeom>
          <a:noFill/>
          <a:ln cap="flat">
            <a:noFill/>
          </a:ln>
        </p:spPr>
      </p:pic>
      <p:pic>
        <p:nvPicPr>
          <p:cNvPr id="14" name="Picture 17" descr="A logo for a professional handball team&#10;&#10;Description automatically generated">
            <a:extLst>
              <a:ext uri="{FF2B5EF4-FFF2-40B4-BE49-F238E27FC236}">
                <a16:creationId xmlns:a16="http://schemas.microsoft.com/office/drawing/2014/main" id="{7F69B761-59BE-480F-93BD-655623EC8623}"/>
              </a:ext>
            </a:extLst>
          </p:cNvPr>
          <p:cNvPicPr>
            <a:picLocks noChangeAspect="1"/>
          </p:cNvPicPr>
          <p:nvPr/>
        </p:nvPicPr>
        <p:blipFill>
          <a:blip r:embed="rId19"/>
          <a:stretch>
            <a:fillRect/>
          </a:stretch>
        </p:blipFill>
        <p:spPr>
          <a:xfrm>
            <a:off x="4197754" y="5199232"/>
            <a:ext cx="581302" cy="418978"/>
          </a:xfrm>
          <a:prstGeom prst="rect">
            <a:avLst/>
          </a:prstGeom>
          <a:noFill/>
          <a:ln cap="flat">
            <a:noFill/>
          </a:ln>
        </p:spPr>
      </p:pic>
      <p:pic>
        <p:nvPicPr>
          <p:cNvPr id="15" name="Picture 19" descr="A blue and red rooster logo&#10;&#10;Description automatically generated">
            <a:extLst>
              <a:ext uri="{FF2B5EF4-FFF2-40B4-BE49-F238E27FC236}">
                <a16:creationId xmlns:a16="http://schemas.microsoft.com/office/drawing/2014/main" id="{CE38D21A-71D0-4BD1-834D-FE6D52F3D637}"/>
              </a:ext>
            </a:extLst>
          </p:cNvPr>
          <p:cNvPicPr>
            <a:picLocks noChangeAspect="1"/>
          </p:cNvPicPr>
          <p:nvPr/>
        </p:nvPicPr>
        <p:blipFill>
          <a:blip r:embed="rId20"/>
          <a:stretch>
            <a:fillRect/>
          </a:stretch>
        </p:blipFill>
        <p:spPr>
          <a:xfrm>
            <a:off x="6239380" y="5194102"/>
            <a:ext cx="636678" cy="429228"/>
          </a:xfrm>
          <a:prstGeom prst="rect">
            <a:avLst/>
          </a:prstGeom>
          <a:noFill/>
          <a:ln cap="flat">
            <a:noFill/>
          </a:ln>
        </p:spPr>
      </p:pic>
      <p:grpSp>
        <p:nvGrpSpPr>
          <p:cNvPr id="16" name="Graphic 22">
            <a:extLst>
              <a:ext uri="{FF2B5EF4-FFF2-40B4-BE49-F238E27FC236}">
                <a16:creationId xmlns:a16="http://schemas.microsoft.com/office/drawing/2014/main" id="{E60B45B4-0109-45D8-B6CA-104E69FDD3F4}"/>
              </a:ext>
            </a:extLst>
          </p:cNvPr>
          <p:cNvGrpSpPr/>
          <p:nvPr/>
        </p:nvGrpSpPr>
        <p:grpSpPr>
          <a:xfrm>
            <a:off x="7072234" y="5196443"/>
            <a:ext cx="282915" cy="424556"/>
            <a:chOff x="7072234" y="5196443"/>
            <a:chExt cx="282915" cy="424556"/>
          </a:xfrm>
        </p:grpSpPr>
        <p:grpSp>
          <p:nvGrpSpPr>
            <p:cNvPr id="17" name="Graphic 22">
              <a:extLst>
                <a:ext uri="{FF2B5EF4-FFF2-40B4-BE49-F238E27FC236}">
                  <a16:creationId xmlns:a16="http://schemas.microsoft.com/office/drawing/2014/main" id="{BCFC45F3-266E-4863-B923-31F113EC564C}"/>
                </a:ext>
              </a:extLst>
            </p:cNvPr>
            <p:cNvGrpSpPr/>
            <p:nvPr/>
          </p:nvGrpSpPr>
          <p:grpSpPr>
            <a:xfrm>
              <a:off x="7080775" y="5196443"/>
              <a:ext cx="274374" cy="204121"/>
              <a:chOff x="7080775" y="5196443"/>
              <a:chExt cx="274374" cy="204121"/>
            </a:xfrm>
          </p:grpSpPr>
          <p:sp>
            <p:nvSpPr>
              <p:cNvPr id="18" name="Freeform: Shape 29">
                <a:extLst>
                  <a:ext uri="{FF2B5EF4-FFF2-40B4-BE49-F238E27FC236}">
                    <a16:creationId xmlns:a16="http://schemas.microsoft.com/office/drawing/2014/main" id="{DB8692C0-99CF-4E26-81BA-9D9A9B966445}"/>
                  </a:ext>
                </a:extLst>
              </p:cNvPr>
              <p:cNvSpPr/>
              <p:nvPr/>
            </p:nvSpPr>
            <p:spPr>
              <a:xfrm>
                <a:off x="7129064" y="5196443"/>
                <a:ext cx="226085" cy="123663"/>
              </a:xfrm>
              <a:custGeom>
                <a:avLst/>
                <a:gdLst>
                  <a:gd name="f0" fmla="val 10800000"/>
                  <a:gd name="f1" fmla="val 5400000"/>
                  <a:gd name="f2" fmla="val 180"/>
                  <a:gd name="f3" fmla="val w"/>
                  <a:gd name="f4" fmla="val h"/>
                  <a:gd name="f5" fmla="val 0"/>
                  <a:gd name="f6" fmla="val 254349"/>
                  <a:gd name="f7" fmla="val 139120"/>
                  <a:gd name="f8" fmla="+- 0 0 176"/>
                  <a:gd name="f9" fmla="val 85995"/>
                  <a:gd name="f10" fmla="val 5892"/>
                  <a:gd name="f11" fmla="val 111919"/>
                  <a:gd name="f12" fmla="val 1390"/>
                  <a:gd name="f13" fmla="val 138280"/>
                  <a:gd name="f14" fmla="+- 0 0 1298"/>
                  <a:gd name="f15" fmla="val 164596"/>
                  <a:gd name="f16" fmla="val 203"/>
                  <a:gd name="f17" fmla="val 182995"/>
                  <a:gd name="f18" fmla="val 1334"/>
                  <a:gd name="f19" fmla="val 201730"/>
                  <a:gd name="f20" fmla="val 4268"/>
                  <a:gd name="f21" fmla="val 218471"/>
                  <a:gd name="f22" fmla="val 12409"/>
                  <a:gd name="f23" fmla="val 233365"/>
                  <a:gd name="f24" fmla="val 19587"/>
                  <a:gd name="f25" fmla="val 245526"/>
                  <a:gd name="f26" fmla="val 32745"/>
                  <a:gd name="f27" fmla="val 250274"/>
                  <a:gd name="f28" fmla="val 48714"/>
                  <a:gd name="f29" fmla="val 258304"/>
                  <a:gd name="f30" fmla="val 73686"/>
                  <a:gd name="f31" fmla="val 252705"/>
                  <a:gd name="f32" fmla="val 100495"/>
                  <a:gd name="f33" fmla="val 244563"/>
                  <a:gd name="f34" fmla="val 124683"/>
                  <a:gd name="f35" fmla="val 242536"/>
                  <a:gd name="f36" fmla="val 129375"/>
                  <a:gd name="f37" fmla="val 241428"/>
                  <a:gd name="f38" fmla="val 134460"/>
                  <a:gd name="f39" fmla="val 238819"/>
                  <a:gd name="f40" fmla="val 138905"/>
                  <a:gd name="f41" fmla="val 222962"/>
                  <a:gd name="f42" fmla="val 118983"/>
                  <a:gd name="f43" fmla="val 202570"/>
                  <a:gd name="f44" fmla="val 102824"/>
                  <a:gd name="f45" fmla="val 180072"/>
                  <a:gd name="f46" fmla="val 90976"/>
                  <a:gd name="f47" fmla="val 160206"/>
                  <a:gd name="f48" fmla="val 80528"/>
                  <a:gd name="f49" fmla="val 137832"/>
                  <a:gd name="f50" fmla="val 75680"/>
                  <a:gd name="f51" fmla="val 115503"/>
                  <a:gd name="f52" fmla="val 75187"/>
                  <a:gd name="f53" fmla="val 107552"/>
                  <a:gd name="f54" fmla="val 74739"/>
                  <a:gd name="f55" fmla="val 99568"/>
                  <a:gd name="f56" fmla="val 91662"/>
                  <a:gd name="f57" fmla="val 74280"/>
                  <a:gd name="f58" fmla="val 77025"/>
                  <a:gd name="f59" fmla="val 73384"/>
                  <a:gd name="f60" fmla="val 62020"/>
                  <a:gd name="f61" fmla="val 75310"/>
                  <a:gd name="f62" fmla="val 47686"/>
                  <a:gd name="f63" fmla="val 71391"/>
                  <a:gd name="f64" fmla="val 36823"/>
                  <a:gd name="f65" fmla="val 68748"/>
                  <a:gd name="f66" fmla="val 26890"/>
                  <a:gd name="f67" fmla="val 62891"/>
                  <a:gd name="f68" fmla="val 18850"/>
                  <a:gd name="f69" fmla="val 55198"/>
                  <a:gd name="f70" fmla="val 12187"/>
                  <a:gd name="f71" fmla="val 49386"/>
                  <a:gd name="f72" fmla="val 7652"/>
                  <a:gd name="f73" fmla="val 41334"/>
                  <a:gd name="f74" fmla="val 36889"/>
                  <a:gd name="f75" fmla="val 2411"/>
                  <a:gd name="f76" fmla="val 35982"/>
                  <a:gd name="f77" fmla="val 4718"/>
                  <a:gd name="f78" fmla="val 34481"/>
                  <a:gd name="f79" fmla="val 6901"/>
                  <a:gd name="f80" fmla="val 32846"/>
                  <a:gd name="f81" fmla="val 30687"/>
                  <a:gd name="f82" fmla="val 17616"/>
                  <a:gd name="f83" fmla="val 58548"/>
                  <a:gd name="f84" fmla="val 10897"/>
                  <a:gd name="f85" fmla="val 81617"/>
                  <a:gd name="f86" fmla="val 15511"/>
                  <a:gd name="f87" fmla="val 78907"/>
                  <a:gd name="f88" fmla="val 28983"/>
                  <a:gd name="f89" fmla="val 85279"/>
                  <a:gd name="f90" fmla="val 42600"/>
                  <a:gd name="f91" fmla="val 95032"/>
                  <a:gd name="f92" fmla="val 51682"/>
                  <a:gd name="f93" fmla="val 104159"/>
                  <a:gd name="f94" fmla="val 60483"/>
                  <a:gd name="f95" fmla="val 117037"/>
                  <a:gd name="f96" fmla="val 64224"/>
                  <a:gd name="f97" fmla="val 129445"/>
                  <a:gd name="f98" fmla="val 65075"/>
                  <a:gd name="f99" fmla="val 137519"/>
                  <a:gd name="f100" fmla="val 65355"/>
                  <a:gd name="f101" fmla="val 147440"/>
                  <a:gd name="f102" fmla="val 63541"/>
                  <a:gd name="f103" fmla="val 151517"/>
                  <a:gd name="f104" fmla="val 55657"/>
                  <a:gd name="f105" fmla="val 156108"/>
                  <a:gd name="f106" fmla="val 49173"/>
                  <a:gd name="f107" fmla="val 154305"/>
                  <a:gd name="f108" fmla="val 39632"/>
                  <a:gd name="f109" fmla="val 148426"/>
                  <a:gd name="f110" fmla="val 34593"/>
                  <a:gd name="f111" fmla="val 142737"/>
                  <a:gd name="f112" fmla="val 29912"/>
                  <a:gd name="f113" fmla="val 135033"/>
                  <a:gd name="f114" fmla="val 128101"/>
                  <a:gd name="f115" fmla="val 28815"/>
                  <a:gd name="f116" fmla="val 122345"/>
                  <a:gd name="f117" fmla="val 28423"/>
                  <a:gd name="f118" fmla="val 117182"/>
                  <a:gd name="f119" fmla="val 25713"/>
                  <a:gd name="f120" fmla="val 112378"/>
                  <a:gd name="f121" fmla="val 22745"/>
                  <a:gd name="f122" fmla="val 112076"/>
                  <a:gd name="f123" fmla="val 21928"/>
                  <a:gd name="f124" fmla="val 111460"/>
                  <a:gd name="f125" fmla="val 20259"/>
                  <a:gd name="f126" fmla="val 111147"/>
                  <a:gd name="f127" fmla="val 19430"/>
                  <a:gd name="f128" fmla="val 109523"/>
                  <a:gd name="f129" fmla="val 25881"/>
                  <a:gd name="f130" fmla="val 110486"/>
                  <a:gd name="f131" fmla="val 32600"/>
                  <a:gd name="f132" fmla="val 112647"/>
                  <a:gd name="f133" fmla="val 38804"/>
                  <a:gd name="f134" fmla="val 98504"/>
                  <a:gd name="f135" fmla="val 38367"/>
                  <a:gd name="f136" fmla="val 88134"/>
                  <a:gd name="f137" fmla="val 26967"/>
                  <a:gd name="f138" fmla="+- 0 0 -90"/>
                  <a:gd name="f139" fmla="*/ f3 1 254349"/>
                  <a:gd name="f140" fmla="*/ f4 1 139120"/>
                  <a:gd name="f141" fmla="+- f7 0 f5"/>
                  <a:gd name="f142" fmla="+- f6 0 f5"/>
                  <a:gd name="f143" fmla="*/ f138 f0 1"/>
                  <a:gd name="f144" fmla="*/ f142 1 254349"/>
                  <a:gd name="f145" fmla="*/ f141 1 139120"/>
                  <a:gd name="f146" fmla="*/ 85995 f142 1"/>
                  <a:gd name="f147" fmla="*/ 5892 f141 1"/>
                  <a:gd name="f148" fmla="*/ 164596 f142 1"/>
                  <a:gd name="f149" fmla="*/ 203 f141 1"/>
                  <a:gd name="f150" fmla="*/ 218471 f142 1"/>
                  <a:gd name="f151" fmla="*/ 12409 f141 1"/>
                  <a:gd name="f152" fmla="*/ 250274 f142 1"/>
                  <a:gd name="f153" fmla="*/ 48714 f141 1"/>
                  <a:gd name="f154" fmla="*/ 244563 f142 1"/>
                  <a:gd name="f155" fmla="*/ 124683 f141 1"/>
                  <a:gd name="f156" fmla="*/ 238819 f142 1"/>
                  <a:gd name="f157" fmla="*/ 138905 f141 1"/>
                  <a:gd name="f158" fmla="*/ 180072 f142 1"/>
                  <a:gd name="f159" fmla="*/ 90976 f141 1"/>
                  <a:gd name="f160" fmla="*/ 115503 f142 1"/>
                  <a:gd name="f161" fmla="*/ 75187 f141 1"/>
                  <a:gd name="f162" fmla="*/ 91662 f142 1"/>
                  <a:gd name="f163" fmla="*/ 74280 f141 1"/>
                  <a:gd name="f164" fmla="*/ 47686 f142 1"/>
                  <a:gd name="f165" fmla="*/ 71391 f141 1"/>
                  <a:gd name="f166" fmla="*/ 18850 f142 1"/>
                  <a:gd name="f167" fmla="*/ 55198 f141 1"/>
                  <a:gd name="f168" fmla="*/ f8 f142 1"/>
                  <a:gd name="f169" fmla="*/ 36889 f141 1"/>
                  <a:gd name="f170" fmla="*/ 6901 f142 1"/>
                  <a:gd name="f171" fmla="*/ 32846 f141 1"/>
                  <a:gd name="f172" fmla="*/ 81617 f142 1"/>
                  <a:gd name="f173" fmla="*/ 15511 f141 1"/>
                  <a:gd name="f174" fmla="*/ 95032 f142 1"/>
                  <a:gd name="f175" fmla="*/ 51682 f141 1"/>
                  <a:gd name="f176" fmla="*/ 129445 f142 1"/>
                  <a:gd name="f177" fmla="*/ 65075 f141 1"/>
                  <a:gd name="f178" fmla="*/ 151517 f142 1"/>
                  <a:gd name="f179" fmla="*/ 55657 f141 1"/>
                  <a:gd name="f180" fmla="*/ 148426 f142 1"/>
                  <a:gd name="f181" fmla="*/ 34593 f141 1"/>
                  <a:gd name="f182" fmla="*/ 128101 f142 1"/>
                  <a:gd name="f183" fmla="*/ 28815 f141 1"/>
                  <a:gd name="f184" fmla="*/ 112378 f142 1"/>
                  <a:gd name="f185" fmla="*/ 22745 f141 1"/>
                  <a:gd name="f186" fmla="*/ 111147 f142 1"/>
                  <a:gd name="f187" fmla="*/ 19430 f141 1"/>
                  <a:gd name="f188" fmla="*/ 112647 f142 1"/>
                  <a:gd name="f189" fmla="*/ 38804 f141 1"/>
                  <a:gd name="f190" fmla="*/ f143 1 f2"/>
                  <a:gd name="f191" fmla="*/ f146 1 254349"/>
                  <a:gd name="f192" fmla="*/ f147 1 139120"/>
                  <a:gd name="f193" fmla="*/ f148 1 254349"/>
                  <a:gd name="f194" fmla="*/ f149 1 139120"/>
                  <a:gd name="f195" fmla="*/ f150 1 254349"/>
                  <a:gd name="f196" fmla="*/ f151 1 139120"/>
                  <a:gd name="f197" fmla="*/ f152 1 254349"/>
                  <a:gd name="f198" fmla="*/ f153 1 139120"/>
                  <a:gd name="f199" fmla="*/ f154 1 254349"/>
                  <a:gd name="f200" fmla="*/ f155 1 139120"/>
                  <a:gd name="f201" fmla="*/ f156 1 254349"/>
                  <a:gd name="f202" fmla="*/ f157 1 139120"/>
                  <a:gd name="f203" fmla="*/ f158 1 254349"/>
                  <a:gd name="f204" fmla="*/ f159 1 139120"/>
                  <a:gd name="f205" fmla="*/ f160 1 254349"/>
                  <a:gd name="f206" fmla="*/ f161 1 139120"/>
                  <a:gd name="f207" fmla="*/ f162 1 254349"/>
                  <a:gd name="f208" fmla="*/ f163 1 139120"/>
                  <a:gd name="f209" fmla="*/ f164 1 254349"/>
                  <a:gd name="f210" fmla="*/ f165 1 139120"/>
                  <a:gd name="f211" fmla="*/ f166 1 254349"/>
                  <a:gd name="f212" fmla="*/ f167 1 139120"/>
                  <a:gd name="f213" fmla="*/ f168 1 254349"/>
                  <a:gd name="f214" fmla="*/ f169 1 139120"/>
                  <a:gd name="f215" fmla="*/ f170 1 254349"/>
                  <a:gd name="f216" fmla="*/ f171 1 139120"/>
                  <a:gd name="f217" fmla="*/ f172 1 254349"/>
                  <a:gd name="f218" fmla="*/ f173 1 139120"/>
                  <a:gd name="f219" fmla="*/ f174 1 254349"/>
                  <a:gd name="f220" fmla="*/ f175 1 139120"/>
                  <a:gd name="f221" fmla="*/ f176 1 254349"/>
                  <a:gd name="f222" fmla="*/ f177 1 139120"/>
                  <a:gd name="f223" fmla="*/ f178 1 254349"/>
                  <a:gd name="f224" fmla="*/ f179 1 139120"/>
                  <a:gd name="f225" fmla="*/ f180 1 254349"/>
                  <a:gd name="f226" fmla="*/ f181 1 139120"/>
                  <a:gd name="f227" fmla="*/ f182 1 254349"/>
                  <a:gd name="f228" fmla="*/ f183 1 139120"/>
                  <a:gd name="f229" fmla="*/ f184 1 254349"/>
                  <a:gd name="f230" fmla="*/ f185 1 139120"/>
                  <a:gd name="f231" fmla="*/ f186 1 254349"/>
                  <a:gd name="f232" fmla="*/ f187 1 139120"/>
                  <a:gd name="f233" fmla="*/ f188 1 254349"/>
                  <a:gd name="f234" fmla="*/ f189 1 139120"/>
                  <a:gd name="f235" fmla="*/ f5 1 f144"/>
                  <a:gd name="f236" fmla="*/ f6 1 f144"/>
                  <a:gd name="f237" fmla="*/ f5 1 f145"/>
                  <a:gd name="f238" fmla="*/ f7 1 f145"/>
                  <a:gd name="f239" fmla="+- f190 0 f1"/>
                  <a:gd name="f240" fmla="*/ f191 1 f144"/>
                  <a:gd name="f241" fmla="*/ f192 1 f145"/>
                  <a:gd name="f242" fmla="*/ f193 1 f144"/>
                  <a:gd name="f243" fmla="*/ f194 1 f145"/>
                  <a:gd name="f244" fmla="*/ f195 1 f144"/>
                  <a:gd name="f245" fmla="*/ f196 1 f145"/>
                  <a:gd name="f246" fmla="*/ f197 1 f144"/>
                  <a:gd name="f247" fmla="*/ f198 1 f145"/>
                  <a:gd name="f248" fmla="*/ f199 1 f144"/>
                  <a:gd name="f249" fmla="*/ f200 1 f145"/>
                  <a:gd name="f250" fmla="*/ f201 1 f144"/>
                  <a:gd name="f251" fmla="*/ f202 1 f145"/>
                  <a:gd name="f252" fmla="*/ f203 1 f144"/>
                  <a:gd name="f253" fmla="*/ f204 1 f145"/>
                  <a:gd name="f254" fmla="*/ f205 1 f144"/>
                  <a:gd name="f255" fmla="*/ f206 1 f145"/>
                  <a:gd name="f256" fmla="*/ f207 1 f144"/>
                  <a:gd name="f257" fmla="*/ f208 1 f145"/>
                  <a:gd name="f258" fmla="*/ f209 1 f144"/>
                  <a:gd name="f259" fmla="*/ f210 1 f145"/>
                  <a:gd name="f260" fmla="*/ f211 1 f144"/>
                  <a:gd name="f261" fmla="*/ f212 1 f145"/>
                  <a:gd name="f262" fmla="*/ f213 1 f144"/>
                  <a:gd name="f263" fmla="*/ f214 1 f145"/>
                  <a:gd name="f264" fmla="*/ f215 1 f144"/>
                  <a:gd name="f265" fmla="*/ f216 1 f145"/>
                  <a:gd name="f266" fmla="*/ f217 1 f144"/>
                  <a:gd name="f267" fmla="*/ f218 1 f145"/>
                  <a:gd name="f268" fmla="*/ f219 1 f144"/>
                  <a:gd name="f269" fmla="*/ f220 1 f145"/>
                  <a:gd name="f270" fmla="*/ f221 1 f144"/>
                  <a:gd name="f271" fmla="*/ f222 1 f145"/>
                  <a:gd name="f272" fmla="*/ f223 1 f144"/>
                  <a:gd name="f273" fmla="*/ f224 1 f145"/>
                  <a:gd name="f274" fmla="*/ f225 1 f144"/>
                  <a:gd name="f275" fmla="*/ f226 1 f145"/>
                  <a:gd name="f276" fmla="*/ f227 1 f144"/>
                  <a:gd name="f277" fmla="*/ f228 1 f145"/>
                  <a:gd name="f278" fmla="*/ f229 1 f144"/>
                  <a:gd name="f279" fmla="*/ f230 1 f145"/>
                  <a:gd name="f280" fmla="*/ f231 1 f144"/>
                  <a:gd name="f281" fmla="*/ f232 1 f145"/>
                  <a:gd name="f282" fmla="*/ f233 1 f144"/>
                  <a:gd name="f283" fmla="*/ f234 1 f145"/>
                  <a:gd name="f284" fmla="*/ f235 f139 1"/>
                  <a:gd name="f285" fmla="*/ f236 f139 1"/>
                  <a:gd name="f286" fmla="*/ f238 f140 1"/>
                  <a:gd name="f287" fmla="*/ f237 f140 1"/>
                  <a:gd name="f288" fmla="*/ f240 f139 1"/>
                  <a:gd name="f289" fmla="*/ f241 f140 1"/>
                  <a:gd name="f290" fmla="*/ f242 f139 1"/>
                  <a:gd name="f291" fmla="*/ f243 f140 1"/>
                  <a:gd name="f292" fmla="*/ f244 f139 1"/>
                  <a:gd name="f293" fmla="*/ f245 f140 1"/>
                  <a:gd name="f294" fmla="*/ f246 f139 1"/>
                  <a:gd name="f295" fmla="*/ f247 f140 1"/>
                  <a:gd name="f296" fmla="*/ f248 f139 1"/>
                  <a:gd name="f297" fmla="*/ f249 f140 1"/>
                  <a:gd name="f298" fmla="*/ f250 f139 1"/>
                  <a:gd name="f299" fmla="*/ f251 f140 1"/>
                  <a:gd name="f300" fmla="*/ f252 f139 1"/>
                  <a:gd name="f301" fmla="*/ f253 f140 1"/>
                  <a:gd name="f302" fmla="*/ f254 f139 1"/>
                  <a:gd name="f303" fmla="*/ f255 f140 1"/>
                  <a:gd name="f304" fmla="*/ f256 f139 1"/>
                  <a:gd name="f305" fmla="*/ f257 f140 1"/>
                  <a:gd name="f306" fmla="*/ f258 f139 1"/>
                  <a:gd name="f307" fmla="*/ f259 f140 1"/>
                  <a:gd name="f308" fmla="*/ f260 f139 1"/>
                  <a:gd name="f309" fmla="*/ f261 f140 1"/>
                  <a:gd name="f310" fmla="*/ f262 f139 1"/>
                  <a:gd name="f311" fmla="*/ f263 f140 1"/>
                  <a:gd name="f312" fmla="*/ f264 f139 1"/>
                  <a:gd name="f313" fmla="*/ f265 f140 1"/>
                  <a:gd name="f314" fmla="*/ f266 f139 1"/>
                  <a:gd name="f315" fmla="*/ f267 f140 1"/>
                  <a:gd name="f316" fmla="*/ f268 f139 1"/>
                  <a:gd name="f317" fmla="*/ f269 f140 1"/>
                  <a:gd name="f318" fmla="*/ f270 f139 1"/>
                  <a:gd name="f319" fmla="*/ f271 f140 1"/>
                  <a:gd name="f320" fmla="*/ f272 f139 1"/>
                  <a:gd name="f321" fmla="*/ f273 f140 1"/>
                  <a:gd name="f322" fmla="*/ f274 f139 1"/>
                  <a:gd name="f323" fmla="*/ f275 f140 1"/>
                  <a:gd name="f324" fmla="*/ f276 f139 1"/>
                  <a:gd name="f325" fmla="*/ f277 f140 1"/>
                  <a:gd name="f326" fmla="*/ f278 f139 1"/>
                  <a:gd name="f327" fmla="*/ f279 f140 1"/>
                  <a:gd name="f328" fmla="*/ f280 f139 1"/>
                  <a:gd name="f329" fmla="*/ f281 f140 1"/>
                  <a:gd name="f330" fmla="*/ f282 f139 1"/>
                  <a:gd name="f331" fmla="*/ f283 f140 1"/>
                </a:gdLst>
                <a:ahLst/>
                <a:cxnLst>
                  <a:cxn ang="3cd4">
                    <a:pos x="hc" y="t"/>
                  </a:cxn>
                  <a:cxn ang="0">
                    <a:pos x="r" y="vc"/>
                  </a:cxn>
                  <a:cxn ang="cd4">
                    <a:pos x="hc" y="b"/>
                  </a:cxn>
                  <a:cxn ang="cd2">
                    <a:pos x="l" y="vc"/>
                  </a:cxn>
                  <a:cxn ang="f239">
                    <a:pos x="f288" y="f289"/>
                  </a:cxn>
                  <a:cxn ang="f239">
                    <a:pos x="f290" y="f291"/>
                  </a:cxn>
                  <a:cxn ang="f239">
                    <a:pos x="f292" y="f293"/>
                  </a:cxn>
                  <a:cxn ang="f239">
                    <a:pos x="f294" y="f295"/>
                  </a:cxn>
                  <a:cxn ang="f239">
                    <a:pos x="f296" y="f297"/>
                  </a:cxn>
                  <a:cxn ang="f239">
                    <a:pos x="f298" y="f299"/>
                  </a:cxn>
                  <a:cxn ang="f239">
                    <a:pos x="f300" y="f301"/>
                  </a:cxn>
                  <a:cxn ang="f239">
                    <a:pos x="f302" y="f303"/>
                  </a:cxn>
                  <a:cxn ang="f239">
                    <a:pos x="f304" y="f305"/>
                  </a:cxn>
                  <a:cxn ang="f239">
                    <a:pos x="f306" y="f307"/>
                  </a:cxn>
                  <a:cxn ang="f239">
                    <a:pos x="f308" y="f309"/>
                  </a:cxn>
                  <a:cxn ang="f239">
                    <a:pos x="f310" y="f311"/>
                  </a:cxn>
                  <a:cxn ang="f239">
                    <a:pos x="f312" y="f313"/>
                  </a:cxn>
                  <a:cxn ang="f239">
                    <a:pos x="f288" y="f289"/>
                  </a:cxn>
                  <a:cxn ang="f239">
                    <a:pos x="f314" y="f315"/>
                  </a:cxn>
                  <a:cxn ang="f239">
                    <a:pos x="f316" y="f317"/>
                  </a:cxn>
                  <a:cxn ang="f239">
                    <a:pos x="f318" y="f319"/>
                  </a:cxn>
                  <a:cxn ang="f239">
                    <a:pos x="f320" y="f321"/>
                  </a:cxn>
                  <a:cxn ang="f239">
                    <a:pos x="f322" y="f323"/>
                  </a:cxn>
                  <a:cxn ang="f239">
                    <a:pos x="f324" y="f325"/>
                  </a:cxn>
                  <a:cxn ang="f239">
                    <a:pos x="f326" y="f327"/>
                  </a:cxn>
                  <a:cxn ang="f239">
                    <a:pos x="f328" y="f329"/>
                  </a:cxn>
                  <a:cxn ang="f239">
                    <a:pos x="f330" y="f331"/>
                  </a:cxn>
                  <a:cxn ang="f239">
                    <a:pos x="f314" y="f315"/>
                  </a:cxn>
                </a:cxnLst>
                <a:rect l="f284" t="f287" r="f285" b="f286"/>
                <a:pathLst>
                  <a:path w="254349" h="139120">
                    <a:moveTo>
                      <a:pt x="f9" y="f10"/>
                    </a:moveTo>
                    <a:cubicBezTo>
                      <a:pt x="f11" y="f12"/>
                      <a:pt x="f13" y="f14"/>
                      <a:pt x="f15" y="f16"/>
                    </a:cubicBezTo>
                    <a:cubicBezTo>
                      <a:pt x="f17" y="f18"/>
                      <a:pt x="f19" y="f20"/>
                      <a:pt x="f21" y="f22"/>
                    </a:cubicBezTo>
                    <a:cubicBezTo>
                      <a:pt x="f23" y="f24"/>
                      <a:pt x="f25" y="f26"/>
                      <a:pt x="f27" y="f28"/>
                    </a:cubicBezTo>
                    <a:cubicBezTo>
                      <a:pt x="f29" y="f30"/>
                      <a:pt x="f31" y="f32"/>
                      <a:pt x="f33" y="f34"/>
                    </a:cubicBezTo>
                    <a:cubicBezTo>
                      <a:pt x="f35" y="f36"/>
                      <a:pt x="f37" y="f38"/>
                      <a:pt x="f39" y="f40"/>
                    </a:cubicBezTo>
                    <a:cubicBezTo>
                      <a:pt x="f41" y="f42"/>
                      <a:pt x="f43" y="f44"/>
                      <a:pt x="f45" y="f46"/>
                    </a:cubicBezTo>
                    <a:cubicBezTo>
                      <a:pt x="f47" y="f48"/>
                      <a:pt x="f49" y="f50"/>
                      <a:pt x="f51" y="f52"/>
                    </a:cubicBezTo>
                    <a:cubicBezTo>
                      <a:pt x="f53" y="f54"/>
                      <a:pt x="f55" y="f52"/>
                      <a:pt x="f56" y="f57"/>
                    </a:cubicBezTo>
                    <a:cubicBezTo>
                      <a:pt x="f58" y="f59"/>
                      <a:pt x="f60" y="f61"/>
                      <a:pt x="f62" y="f63"/>
                    </a:cubicBezTo>
                    <a:cubicBezTo>
                      <a:pt x="f64" y="f65"/>
                      <a:pt x="f66" y="f67"/>
                      <a:pt x="f68" y="f69"/>
                    </a:cubicBezTo>
                    <a:cubicBezTo>
                      <a:pt x="f70" y="f71"/>
                      <a:pt x="f72" y="f73"/>
                      <a:pt x="f8" y="f74"/>
                    </a:cubicBezTo>
                    <a:cubicBezTo>
                      <a:pt x="f75" y="f76"/>
                      <a:pt x="f77" y="f78"/>
                      <a:pt x="f79" y="f80"/>
                    </a:cubicBezTo>
                    <a:cubicBezTo>
                      <a:pt x="f81" y="f82"/>
                      <a:pt x="f83" y="f84"/>
                      <a:pt x="f9" y="f10"/>
                    </a:cubicBezTo>
                    <a:moveTo>
                      <a:pt x="f85" y="f86"/>
                    </a:moveTo>
                    <a:cubicBezTo>
                      <a:pt x="f87" y="f88"/>
                      <a:pt x="f89" y="f90"/>
                      <a:pt x="f91" y="f92"/>
                    </a:cubicBezTo>
                    <a:cubicBezTo>
                      <a:pt x="f93" y="f94"/>
                      <a:pt x="f95" y="f96"/>
                      <a:pt x="f97" y="f98"/>
                    </a:cubicBezTo>
                    <a:cubicBezTo>
                      <a:pt x="f99" y="f100"/>
                      <a:pt x="f101" y="f102"/>
                      <a:pt x="f103" y="f104"/>
                    </a:cubicBezTo>
                    <a:cubicBezTo>
                      <a:pt x="f105" y="f106"/>
                      <a:pt x="f107" y="f108"/>
                      <a:pt x="f109" y="f110"/>
                    </a:cubicBezTo>
                    <a:cubicBezTo>
                      <a:pt x="f111" y="f112"/>
                      <a:pt x="f113" y="f112"/>
                      <a:pt x="f114" y="f115"/>
                    </a:cubicBezTo>
                    <a:cubicBezTo>
                      <a:pt x="f116" y="f117"/>
                      <a:pt x="f118" y="f119"/>
                      <a:pt x="f120" y="f121"/>
                    </a:cubicBezTo>
                    <a:cubicBezTo>
                      <a:pt x="f122" y="f123"/>
                      <a:pt x="f124" y="f125"/>
                      <a:pt x="f126" y="f127"/>
                    </a:cubicBezTo>
                    <a:cubicBezTo>
                      <a:pt x="f128" y="f129"/>
                      <a:pt x="f130" y="f131"/>
                      <a:pt x="f132" y="f133"/>
                    </a:cubicBezTo>
                    <a:cubicBezTo>
                      <a:pt x="f134" y="f135"/>
                      <a:pt x="f136" y="f137"/>
                      <a:pt x="f85" y="f86"/>
                    </a:cubicBezTo>
                    <a:close/>
                  </a:path>
                </a:pathLst>
              </a:custGeom>
              <a:solidFill>
                <a:srgbClr val="C29C15"/>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sp>
            <p:nvSpPr>
              <p:cNvPr id="19" name="Freeform: Shape 30">
                <a:extLst>
                  <a:ext uri="{FF2B5EF4-FFF2-40B4-BE49-F238E27FC236}">
                    <a16:creationId xmlns:a16="http://schemas.microsoft.com/office/drawing/2014/main" id="{1955A4CF-95D0-4776-A430-E1C53DB07C94}"/>
                  </a:ext>
                </a:extLst>
              </p:cNvPr>
              <p:cNvSpPr/>
              <p:nvPr/>
            </p:nvSpPr>
            <p:spPr>
              <a:xfrm>
                <a:off x="7080775" y="5249497"/>
                <a:ext cx="257586" cy="148727"/>
              </a:xfrm>
              <a:custGeom>
                <a:avLst/>
                <a:gdLst>
                  <a:gd name="f0" fmla="val 10800000"/>
                  <a:gd name="f1" fmla="val 5400000"/>
                  <a:gd name="f2" fmla="val 180"/>
                  <a:gd name="f3" fmla="val w"/>
                  <a:gd name="f4" fmla="val h"/>
                  <a:gd name="f5" fmla="val 0"/>
                  <a:gd name="f6" fmla="val 289789"/>
                  <a:gd name="f7" fmla="val 167322"/>
                  <a:gd name="f8" fmla="+- 0 0 176"/>
                  <a:gd name="f9" fmla="+- 0 0 215"/>
                  <a:gd name="f10" fmla="val 54220"/>
                  <a:gd name="f11" fmla="val 5681"/>
                  <a:gd name="f12" fmla="val 34242"/>
                  <a:gd name="f13" fmla="val 16196"/>
                  <a:gd name="f14" fmla="val 15496"/>
                  <a:gd name="f15" fmla="val 29903"/>
                  <a:gd name="f16" fmla="val 30620"/>
                  <a:gd name="f17" fmla="val 31"/>
                  <a:gd name="f18" fmla="val 32042"/>
                  <a:gd name="f19" fmla="val 513"/>
                  <a:gd name="f20" fmla="val 32747"/>
                  <a:gd name="f21" fmla="val 748"/>
                  <a:gd name="f22" fmla="val 32926"/>
                  <a:gd name="f23" fmla="val 2193"/>
                  <a:gd name="f24" fmla="val 33117"/>
                  <a:gd name="f25" fmla="val 3637"/>
                  <a:gd name="f26" fmla="val 33307"/>
                  <a:gd name="f27" fmla="val 5082"/>
                  <a:gd name="f28" fmla="val 37921"/>
                  <a:gd name="f29" fmla="val 11095"/>
                  <a:gd name="f30" fmla="val 45961"/>
                  <a:gd name="f31" fmla="val 14600"/>
                  <a:gd name="f32" fmla="val 53430"/>
                  <a:gd name="f33" fmla="val 12271"/>
                  <a:gd name="f34" fmla="val 57507"/>
                  <a:gd name="f35" fmla="val 11566"/>
                  <a:gd name="f36" fmla="val 60239"/>
                  <a:gd name="f37" fmla="val 8385"/>
                  <a:gd name="f38" fmla="val 62949"/>
                  <a:gd name="f39" fmla="val 5586"/>
                  <a:gd name="f40" fmla="val 64909"/>
                  <a:gd name="f41" fmla="val 4847"/>
                  <a:gd name="f42" fmla="val 66152"/>
                  <a:gd name="f43" fmla="val 6929"/>
                  <a:gd name="f44" fmla="val 67596"/>
                  <a:gd name="f45" fmla="val 7837"/>
                  <a:gd name="f46" fmla="val 84797"/>
                  <a:gd name="f47" fmla="val 21241"/>
                  <a:gd name="f48" fmla="val 106130"/>
                  <a:gd name="f49" fmla="val 28609"/>
                  <a:gd name="f50" fmla="val 127709"/>
                  <a:gd name="f51" fmla="val 30849"/>
                  <a:gd name="f52" fmla="val 149680"/>
                  <a:gd name="f53" fmla="val 33749"/>
                  <a:gd name="f54" fmla="val 171853"/>
                  <a:gd name="f55" fmla="val 35160"/>
                  <a:gd name="f56" fmla="val 193723"/>
                  <a:gd name="f57" fmla="val 39091"/>
                  <a:gd name="f58" fmla="val 229222"/>
                  <a:gd name="f59" fmla="val 46325"/>
                  <a:gd name="f60" fmla="val 262290"/>
                  <a:gd name="f61" fmla="val 63839"/>
                  <a:gd name="f62" fmla="val 289614"/>
                  <a:gd name="f63" fmla="val 87468"/>
                  <a:gd name="f64" fmla="val 282806"/>
                  <a:gd name="f65" fmla="val 101734"/>
                  <a:gd name="f66" fmla="val 275034"/>
                  <a:gd name="f67" fmla="val 115833"/>
                  <a:gd name="f68" fmla="val 265784"/>
                  <a:gd name="f69" fmla="val 128565"/>
                  <a:gd name="f70" fmla="val 261954"/>
                  <a:gd name="f71" fmla="val 129618"/>
                  <a:gd name="f72" fmla="val 258404"/>
                  <a:gd name="f73" fmla="val 131399"/>
                  <a:gd name="f74" fmla="val 254877"/>
                  <a:gd name="f75" fmla="val 133168"/>
                  <a:gd name="f76" fmla="val 223600"/>
                  <a:gd name="f77" fmla="val 146012"/>
                  <a:gd name="f78" fmla="val 191517"/>
                  <a:gd name="f79" fmla="val 157233"/>
                  <a:gd name="f80" fmla="val 158370"/>
                  <a:gd name="f81" fmla="val 164143"/>
                  <a:gd name="f82" fmla="val 150083"/>
                  <a:gd name="f83" fmla="val 165632"/>
                  <a:gd name="f84" fmla="val 141729"/>
                  <a:gd name="f85" fmla="val 167916"/>
                  <a:gd name="f86" fmla="val 133252"/>
                  <a:gd name="f87" fmla="val 166819"/>
                  <a:gd name="f88" fmla="val 148885"/>
                  <a:gd name="f89" fmla="val 141164"/>
                  <a:gd name="f90" fmla="val 164249"/>
                  <a:gd name="f91" fmla="val 113873"/>
                  <a:gd name="f92" fmla="val 167418"/>
                  <a:gd name="f93" fmla="val 83459"/>
                  <a:gd name="f94" fmla="val 167720"/>
                  <a:gd name="f95" fmla="val 75687"/>
                  <a:gd name="f96" fmla="val 166254"/>
                  <a:gd name="f97" fmla="val 67098"/>
                  <a:gd name="f98" fmla="val 159882"/>
                  <a:gd name="f99" fmla="val 61924"/>
                  <a:gd name="f100" fmla="val 143252"/>
                  <a:gd name="f101" fmla="val 59058"/>
                  <a:gd name="f102" fmla="val 126891"/>
                  <a:gd name="f103" fmla="val 64556"/>
                  <a:gd name="f104" fmla="val 110990"/>
                  <a:gd name="f105" fmla="val 68688"/>
                  <a:gd name="f106" fmla="val 76757"/>
                  <a:gd name="f107" fmla="val 78811"/>
                  <a:gd name="f108" fmla="val 43632"/>
                  <a:gd name="f109" fmla="val 92238"/>
                  <a:gd name="f110" fmla="val 10832"/>
                  <a:gd name="f111" fmla="val 106236"/>
                  <a:gd name="f112" fmla="val 2870"/>
                  <a:gd name="f113" fmla="val 90099"/>
                  <a:gd name="f114" fmla="val 1594"/>
                  <a:gd name="f115" fmla="val 71835"/>
                  <a:gd name="f116" fmla="+- 0 0 -90"/>
                  <a:gd name="f117" fmla="*/ f3 1 289789"/>
                  <a:gd name="f118" fmla="*/ f4 1 167322"/>
                  <a:gd name="f119" fmla="+- f7 0 f5"/>
                  <a:gd name="f120" fmla="+- f6 0 f5"/>
                  <a:gd name="f121" fmla="*/ f116 f0 1"/>
                  <a:gd name="f122" fmla="*/ f120 1 289789"/>
                  <a:gd name="f123" fmla="*/ f119 1 167322"/>
                  <a:gd name="f124" fmla="*/ f8 f120 1"/>
                  <a:gd name="f125" fmla="*/ 54220 f119 1"/>
                  <a:gd name="f126" fmla="*/ 29903 f120 1"/>
                  <a:gd name="f127" fmla="*/ f9 f119 1"/>
                  <a:gd name="f128" fmla="*/ 32747 f120 1"/>
                  <a:gd name="f129" fmla="*/ 748 f119 1"/>
                  <a:gd name="f130" fmla="*/ 33307 f120 1"/>
                  <a:gd name="f131" fmla="*/ 5082 f119 1"/>
                  <a:gd name="f132" fmla="*/ 53430 f120 1"/>
                  <a:gd name="f133" fmla="*/ 12271 f119 1"/>
                  <a:gd name="f134" fmla="*/ 62949 f120 1"/>
                  <a:gd name="f135" fmla="*/ 5586 f119 1"/>
                  <a:gd name="f136" fmla="*/ 67596 f120 1"/>
                  <a:gd name="f137" fmla="*/ 7837 f119 1"/>
                  <a:gd name="f138" fmla="*/ 127709 f120 1"/>
                  <a:gd name="f139" fmla="*/ 30849 f119 1"/>
                  <a:gd name="f140" fmla="*/ 193723 f120 1"/>
                  <a:gd name="f141" fmla="*/ 39091 f119 1"/>
                  <a:gd name="f142" fmla="*/ 289614 f120 1"/>
                  <a:gd name="f143" fmla="*/ 87468 f119 1"/>
                  <a:gd name="f144" fmla="*/ 265784 f120 1"/>
                  <a:gd name="f145" fmla="*/ 128565 f119 1"/>
                  <a:gd name="f146" fmla="*/ 254877 f120 1"/>
                  <a:gd name="f147" fmla="*/ 133168 f119 1"/>
                  <a:gd name="f148" fmla="*/ 158370 f120 1"/>
                  <a:gd name="f149" fmla="*/ 164143 f119 1"/>
                  <a:gd name="f150" fmla="*/ 133252 f120 1"/>
                  <a:gd name="f151" fmla="*/ 166819 f119 1"/>
                  <a:gd name="f152" fmla="*/ 167418 f120 1"/>
                  <a:gd name="f153" fmla="*/ 83459 f119 1"/>
                  <a:gd name="f154" fmla="*/ 159882 f120 1"/>
                  <a:gd name="f155" fmla="*/ 61924 f119 1"/>
                  <a:gd name="f156" fmla="*/ 110990 f120 1"/>
                  <a:gd name="f157" fmla="*/ 68688 f119 1"/>
                  <a:gd name="f158" fmla="*/ 10832 f120 1"/>
                  <a:gd name="f159" fmla="*/ 106236 f119 1"/>
                  <a:gd name="f160" fmla="*/ f121 1 f2"/>
                  <a:gd name="f161" fmla="*/ f124 1 289789"/>
                  <a:gd name="f162" fmla="*/ f125 1 167322"/>
                  <a:gd name="f163" fmla="*/ f126 1 289789"/>
                  <a:gd name="f164" fmla="*/ f127 1 167322"/>
                  <a:gd name="f165" fmla="*/ f128 1 289789"/>
                  <a:gd name="f166" fmla="*/ f129 1 167322"/>
                  <a:gd name="f167" fmla="*/ f130 1 289789"/>
                  <a:gd name="f168" fmla="*/ f131 1 167322"/>
                  <a:gd name="f169" fmla="*/ f132 1 289789"/>
                  <a:gd name="f170" fmla="*/ f133 1 167322"/>
                  <a:gd name="f171" fmla="*/ f134 1 289789"/>
                  <a:gd name="f172" fmla="*/ f135 1 167322"/>
                  <a:gd name="f173" fmla="*/ f136 1 289789"/>
                  <a:gd name="f174" fmla="*/ f137 1 167322"/>
                  <a:gd name="f175" fmla="*/ f138 1 289789"/>
                  <a:gd name="f176" fmla="*/ f139 1 167322"/>
                  <a:gd name="f177" fmla="*/ f140 1 289789"/>
                  <a:gd name="f178" fmla="*/ f141 1 167322"/>
                  <a:gd name="f179" fmla="*/ f142 1 289789"/>
                  <a:gd name="f180" fmla="*/ f143 1 167322"/>
                  <a:gd name="f181" fmla="*/ f144 1 289789"/>
                  <a:gd name="f182" fmla="*/ f145 1 167322"/>
                  <a:gd name="f183" fmla="*/ f146 1 289789"/>
                  <a:gd name="f184" fmla="*/ f147 1 167322"/>
                  <a:gd name="f185" fmla="*/ f148 1 289789"/>
                  <a:gd name="f186" fmla="*/ f149 1 167322"/>
                  <a:gd name="f187" fmla="*/ f150 1 289789"/>
                  <a:gd name="f188" fmla="*/ f151 1 167322"/>
                  <a:gd name="f189" fmla="*/ f152 1 289789"/>
                  <a:gd name="f190" fmla="*/ f153 1 167322"/>
                  <a:gd name="f191" fmla="*/ f154 1 289789"/>
                  <a:gd name="f192" fmla="*/ f155 1 167322"/>
                  <a:gd name="f193" fmla="*/ f156 1 289789"/>
                  <a:gd name="f194" fmla="*/ f157 1 167322"/>
                  <a:gd name="f195" fmla="*/ f158 1 289789"/>
                  <a:gd name="f196" fmla="*/ f159 1 167322"/>
                  <a:gd name="f197" fmla="*/ f5 1 f122"/>
                  <a:gd name="f198" fmla="*/ f6 1 f122"/>
                  <a:gd name="f199" fmla="*/ f5 1 f123"/>
                  <a:gd name="f200" fmla="*/ f7 1 f123"/>
                  <a:gd name="f201" fmla="+- f160 0 f1"/>
                  <a:gd name="f202" fmla="*/ f161 1 f122"/>
                  <a:gd name="f203" fmla="*/ f162 1 f123"/>
                  <a:gd name="f204" fmla="*/ f163 1 f122"/>
                  <a:gd name="f205" fmla="*/ f164 1 f123"/>
                  <a:gd name="f206" fmla="*/ f165 1 f122"/>
                  <a:gd name="f207" fmla="*/ f166 1 f123"/>
                  <a:gd name="f208" fmla="*/ f167 1 f122"/>
                  <a:gd name="f209" fmla="*/ f168 1 f123"/>
                  <a:gd name="f210" fmla="*/ f169 1 f122"/>
                  <a:gd name="f211" fmla="*/ f170 1 f123"/>
                  <a:gd name="f212" fmla="*/ f171 1 f122"/>
                  <a:gd name="f213" fmla="*/ f172 1 f123"/>
                  <a:gd name="f214" fmla="*/ f173 1 f122"/>
                  <a:gd name="f215" fmla="*/ f174 1 f123"/>
                  <a:gd name="f216" fmla="*/ f175 1 f122"/>
                  <a:gd name="f217" fmla="*/ f176 1 f123"/>
                  <a:gd name="f218" fmla="*/ f177 1 f122"/>
                  <a:gd name="f219" fmla="*/ f178 1 f123"/>
                  <a:gd name="f220" fmla="*/ f179 1 f122"/>
                  <a:gd name="f221" fmla="*/ f180 1 f123"/>
                  <a:gd name="f222" fmla="*/ f181 1 f122"/>
                  <a:gd name="f223" fmla="*/ f182 1 f123"/>
                  <a:gd name="f224" fmla="*/ f183 1 f122"/>
                  <a:gd name="f225" fmla="*/ f184 1 f123"/>
                  <a:gd name="f226" fmla="*/ f185 1 f122"/>
                  <a:gd name="f227" fmla="*/ f186 1 f123"/>
                  <a:gd name="f228" fmla="*/ f187 1 f122"/>
                  <a:gd name="f229" fmla="*/ f188 1 f123"/>
                  <a:gd name="f230" fmla="*/ f189 1 f122"/>
                  <a:gd name="f231" fmla="*/ f190 1 f123"/>
                  <a:gd name="f232" fmla="*/ f191 1 f122"/>
                  <a:gd name="f233" fmla="*/ f192 1 f123"/>
                  <a:gd name="f234" fmla="*/ f193 1 f122"/>
                  <a:gd name="f235" fmla="*/ f194 1 f123"/>
                  <a:gd name="f236" fmla="*/ f195 1 f122"/>
                  <a:gd name="f237" fmla="*/ f196 1 f123"/>
                  <a:gd name="f238" fmla="*/ f197 f117 1"/>
                  <a:gd name="f239" fmla="*/ f198 f117 1"/>
                  <a:gd name="f240" fmla="*/ f200 f118 1"/>
                  <a:gd name="f241" fmla="*/ f199 f118 1"/>
                  <a:gd name="f242" fmla="*/ f202 f117 1"/>
                  <a:gd name="f243" fmla="*/ f203 f118 1"/>
                  <a:gd name="f244" fmla="*/ f204 f117 1"/>
                  <a:gd name="f245" fmla="*/ f205 f118 1"/>
                  <a:gd name="f246" fmla="*/ f206 f117 1"/>
                  <a:gd name="f247" fmla="*/ f207 f118 1"/>
                  <a:gd name="f248" fmla="*/ f208 f117 1"/>
                  <a:gd name="f249" fmla="*/ f209 f118 1"/>
                  <a:gd name="f250" fmla="*/ f210 f117 1"/>
                  <a:gd name="f251" fmla="*/ f211 f118 1"/>
                  <a:gd name="f252" fmla="*/ f212 f117 1"/>
                  <a:gd name="f253" fmla="*/ f213 f118 1"/>
                  <a:gd name="f254" fmla="*/ f214 f117 1"/>
                  <a:gd name="f255" fmla="*/ f215 f118 1"/>
                  <a:gd name="f256" fmla="*/ f216 f117 1"/>
                  <a:gd name="f257" fmla="*/ f217 f118 1"/>
                  <a:gd name="f258" fmla="*/ f218 f117 1"/>
                  <a:gd name="f259" fmla="*/ f219 f118 1"/>
                  <a:gd name="f260" fmla="*/ f220 f117 1"/>
                  <a:gd name="f261" fmla="*/ f221 f118 1"/>
                  <a:gd name="f262" fmla="*/ f222 f117 1"/>
                  <a:gd name="f263" fmla="*/ f223 f118 1"/>
                  <a:gd name="f264" fmla="*/ f224 f117 1"/>
                  <a:gd name="f265" fmla="*/ f225 f118 1"/>
                  <a:gd name="f266" fmla="*/ f226 f117 1"/>
                  <a:gd name="f267" fmla="*/ f227 f118 1"/>
                  <a:gd name="f268" fmla="*/ f228 f117 1"/>
                  <a:gd name="f269" fmla="*/ f229 f118 1"/>
                  <a:gd name="f270" fmla="*/ f230 f117 1"/>
                  <a:gd name="f271" fmla="*/ f231 f118 1"/>
                  <a:gd name="f272" fmla="*/ f232 f117 1"/>
                  <a:gd name="f273" fmla="*/ f233 f118 1"/>
                  <a:gd name="f274" fmla="*/ f234 f117 1"/>
                  <a:gd name="f275" fmla="*/ f235 f118 1"/>
                  <a:gd name="f276" fmla="*/ f236 f117 1"/>
                  <a:gd name="f277" fmla="*/ f237 f118 1"/>
                </a:gdLst>
                <a:ahLst/>
                <a:cxnLst>
                  <a:cxn ang="3cd4">
                    <a:pos x="hc" y="t"/>
                  </a:cxn>
                  <a:cxn ang="0">
                    <a:pos x="r" y="vc"/>
                  </a:cxn>
                  <a:cxn ang="cd4">
                    <a:pos x="hc" y="b"/>
                  </a:cxn>
                  <a:cxn ang="cd2">
                    <a:pos x="l" y="vc"/>
                  </a:cxn>
                  <a:cxn ang="f201">
                    <a:pos x="f242" y="f243"/>
                  </a:cxn>
                  <a:cxn ang="f201">
                    <a:pos x="f244" y="f245"/>
                  </a:cxn>
                  <a:cxn ang="f201">
                    <a:pos x="f246" y="f247"/>
                  </a:cxn>
                  <a:cxn ang="f201">
                    <a:pos x="f248" y="f249"/>
                  </a:cxn>
                  <a:cxn ang="f201">
                    <a:pos x="f250" y="f251"/>
                  </a:cxn>
                  <a:cxn ang="f201">
                    <a:pos x="f252" y="f253"/>
                  </a:cxn>
                  <a:cxn ang="f201">
                    <a:pos x="f254" y="f255"/>
                  </a:cxn>
                  <a:cxn ang="f201">
                    <a:pos x="f256" y="f257"/>
                  </a:cxn>
                  <a:cxn ang="f201">
                    <a:pos x="f258" y="f259"/>
                  </a:cxn>
                  <a:cxn ang="f201">
                    <a:pos x="f260" y="f261"/>
                  </a:cxn>
                  <a:cxn ang="f201">
                    <a:pos x="f262" y="f263"/>
                  </a:cxn>
                  <a:cxn ang="f201">
                    <a:pos x="f264" y="f265"/>
                  </a:cxn>
                  <a:cxn ang="f201">
                    <a:pos x="f266" y="f267"/>
                  </a:cxn>
                  <a:cxn ang="f201">
                    <a:pos x="f268" y="f269"/>
                  </a:cxn>
                  <a:cxn ang="f201">
                    <a:pos x="f270" y="f271"/>
                  </a:cxn>
                  <a:cxn ang="f201">
                    <a:pos x="f272" y="f273"/>
                  </a:cxn>
                  <a:cxn ang="f201">
                    <a:pos x="f274" y="f275"/>
                  </a:cxn>
                  <a:cxn ang="f201">
                    <a:pos x="f276" y="f277"/>
                  </a:cxn>
                  <a:cxn ang="f201">
                    <a:pos x="f242" y="f243"/>
                  </a:cxn>
                </a:cxnLst>
                <a:rect l="f238" t="f241" r="f239" b="f240"/>
                <a:pathLst>
                  <a:path w="289789" h="167322">
                    <a:moveTo>
                      <a:pt x="f8" y="f10"/>
                    </a:moveTo>
                    <a:cubicBezTo>
                      <a:pt x="f11" y="f12"/>
                      <a:pt x="f13" y="f14"/>
                      <a:pt x="f15" y="f9"/>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110" y="f111"/>
                    </a:cubicBezTo>
                    <a:cubicBezTo>
                      <a:pt x="f112" y="f113"/>
                      <a:pt x="f114" y="f115"/>
                      <a:pt x="f8" y="f10"/>
                    </a:cubicBezTo>
                    <a:close/>
                  </a:path>
                </a:pathLst>
              </a:custGeom>
              <a:solidFill>
                <a:srgbClr val="C29C15"/>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sp>
            <p:nvSpPr>
              <p:cNvPr id="20" name="Freeform: Shape 63">
                <a:extLst>
                  <a:ext uri="{FF2B5EF4-FFF2-40B4-BE49-F238E27FC236}">
                    <a16:creationId xmlns:a16="http://schemas.microsoft.com/office/drawing/2014/main" id="{9AD00BAB-B249-4365-8609-1228BF53113E}"/>
                  </a:ext>
                </a:extLst>
              </p:cNvPr>
              <p:cNvSpPr/>
              <p:nvPr/>
            </p:nvSpPr>
            <p:spPr>
              <a:xfrm>
                <a:off x="7096384" y="5338998"/>
                <a:ext cx="95362" cy="61566"/>
              </a:xfrm>
              <a:custGeom>
                <a:avLst/>
                <a:gdLst>
                  <a:gd name="f0" fmla="val 10800000"/>
                  <a:gd name="f1" fmla="val 5400000"/>
                  <a:gd name="f2" fmla="val 180"/>
                  <a:gd name="f3" fmla="val w"/>
                  <a:gd name="f4" fmla="val h"/>
                  <a:gd name="f5" fmla="val 0"/>
                  <a:gd name="f6" fmla="val 107289"/>
                  <a:gd name="f7" fmla="val 69263"/>
                  <a:gd name="f8" fmla="+- 0 0 176"/>
                  <a:gd name="f9" fmla="val 17225"/>
                  <a:gd name="f10" fmla="val 23878"/>
                  <a:gd name="f11" fmla="val 11200"/>
                  <a:gd name="f12" fmla="val 47742"/>
                  <a:gd name="f13" fmla="val 3910"/>
                  <a:gd name="f14" fmla="val 72423"/>
                  <a:gd name="f15" fmla="val 931"/>
                  <a:gd name="f16" fmla="val 80777"/>
                  <a:gd name="f17" fmla="+- 0 0 603"/>
                  <a:gd name="f18" fmla="val 89343"/>
                  <a:gd name="f19" fmla="+- 0 0 413"/>
                  <a:gd name="f20" fmla="val 97753"/>
                  <a:gd name="f21" fmla="val 427"/>
                  <a:gd name="f22" fmla="val 101303"/>
                  <a:gd name="f23" fmla="val 1950"/>
                  <a:gd name="f24" fmla="val 105749"/>
                  <a:gd name="f25" fmla="val 3854"/>
                  <a:gd name="f26" fmla="val 106622"/>
                  <a:gd name="f27" fmla="val 8053"/>
                  <a:gd name="f28" fmla="val 107462"/>
                  <a:gd name="f29" fmla="val 15041"/>
                  <a:gd name="f30" fmla="val 107350"/>
                  <a:gd name="f31" fmla="val 22286"/>
                  <a:gd name="f32" fmla="val 105301"/>
                  <a:gd name="f33" fmla="val 29084"/>
                  <a:gd name="f34" fmla="val 101169"/>
                  <a:gd name="f35" fmla="val 43048"/>
                  <a:gd name="f36" fmla="val 94775"/>
                  <a:gd name="f37" fmla="val 56206"/>
                  <a:gd name="f38" fmla="val 87932"/>
                  <a:gd name="f39" fmla="val 69017"/>
                  <a:gd name="f40" fmla="val 87473"/>
                  <a:gd name="f41" fmla="val 66197"/>
                  <a:gd name="f42" fmla="val 69454"/>
                  <a:gd name="f43" fmla="val 43811"/>
                  <a:gd name="f44" fmla="val 65512"/>
                  <a:gd name="f45" fmla="val 26454"/>
                  <a:gd name="f46" fmla="val 52443"/>
                  <a:gd name="f47" fmla="val 16812"/>
                  <a:gd name="f48" fmla="val 45388"/>
                  <a:gd name="f49" fmla="val 8536"/>
                  <a:gd name="f50" fmla="val 36374"/>
                  <a:gd name="f51" fmla="val 2389"/>
                  <a:gd name="f52" fmla="val 26116"/>
                  <a:gd name="f53" fmla="val 877"/>
                  <a:gd name="f54" fmla="val 23776"/>
                  <a:gd name="f55" fmla="val 407"/>
                  <a:gd name="f56" fmla="val 20998"/>
                  <a:gd name="f57" fmla="val 15"/>
                  <a:gd name="f58" fmla="val 18300"/>
                  <a:gd name="f59" fmla="val 17213"/>
                  <a:gd name="f60" fmla="+- 0 0 -90"/>
                  <a:gd name="f61" fmla="*/ f3 1 107289"/>
                  <a:gd name="f62" fmla="*/ f4 1 69263"/>
                  <a:gd name="f63" fmla="+- f7 0 f5"/>
                  <a:gd name="f64" fmla="+- f6 0 f5"/>
                  <a:gd name="f65" fmla="*/ f60 f0 1"/>
                  <a:gd name="f66" fmla="*/ f64 1 107289"/>
                  <a:gd name="f67" fmla="*/ f63 1 69263"/>
                  <a:gd name="f68" fmla="*/ f8 f64 1"/>
                  <a:gd name="f69" fmla="*/ 17225 f63 1"/>
                  <a:gd name="f70" fmla="*/ 72423 f64 1"/>
                  <a:gd name="f71" fmla="*/ 931 f63 1"/>
                  <a:gd name="f72" fmla="*/ 97753 f64 1"/>
                  <a:gd name="f73" fmla="*/ 427 f63 1"/>
                  <a:gd name="f74" fmla="*/ 106622 f64 1"/>
                  <a:gd name="f75" fmla="*/ 8053 f63 1"/>
                  <a:gd name="f76" fmla="*/ 105301 f64 1"/>
                  <a:gd name="f77" fmla="*/ 29084 f63 1"/>
                  <a:gd name="f78" fmla="*/ 87932 f64 1"/>
                  <a:gd name="f79" fmla="*/ 69017 f63 1"/>
                  <a:gd name="f80" fmla="*/ 87473 f64 1"/>
                  <a:gd name="f81" fmla="*/ 26454 f64 1"/>
                  <a:gd name="f82" fmla="*/ 52443 f63 1"/>
                  <a:gd name="f83" fmla="*/ 2389 f64 1"/>
                  <a:gd name="f84" fmla="*/ 26116 f63 1"/>
                  <a:gd name="f85" fmla="*/ 15 f64 1"/>
                  <a:gd name="f86" fmla="*/ 18300 f63 1"/>
                  <a:gd name="f87" fmla="*/ 17213 f63 1"/>
                  <a:gd name="f88" fmla="*/ f65 1 f2"/>
                  <a:gd name="f89" fmla="*/ f68 1 107289"/>
                  <a:gd name="f90" fmla="*/ f69 1 69263"/>
                  <a:gd name="f91" fmla="*/ f70 1 107289"/>
                  <a:gd name="f92" fmla="*/ f71 1 69263"/>
                  <a:gd name="f93" fmla="*/ f72 1 107289"/>
                  <a:gd name="f94" fmla="*/ f73 1 69263"/>
                  <a:gd name="f95" fmla="*/ f74 1 107289"/>
                  <a:gd name="f96" fmla="*/ f75 1 69263"/>
                  <a:gd name="f97" fmla="*/ f76 1 107289"/>
                  <a:gd name="f98" fmla="*/ f77 1 69263"/>
                  <a:gd name="f99" fmla="*/ f78 1 107289"/>
                  <a:gd name="f100" fmla="*/ f79 1 69263"/>
                  <a:gd name="f101" fmla="*/ f80 1 107289"/>
                  <a:gd name="f102" fmla="*/ f81 1 107289"/>
                  <a:gd name="f103" fmla="*/ f82 1 69263"/>
                  <a:gd name="f104" fmla="*/ f83 1 107289"/>
                  <a:gd name="f105" fmla="*/ f84 1 69263"/>
                  <a:gd name="f106" fmla="*/ f85 1 107289"/>
                  <a:gd name="f107" fmla="*/ f86 1 69263"/>
                  <a:gd name="f108" fmla="*/ f87 1 69263"/>
                  <a:gd name="f109" fmla="*/ f5 1 f66"/>
                  <a:gd name="f110" fmla="*/ f6 1 f66"/>
                  <a:gd name="f111" fmla="*/ f5 1 f67"/>
                  <a:gd name="f112" fmla="*/ f7 1 f67"/>
                  <a:gd name="f113" fmla="+- f88 0 f1"/>
                  <a:gd name="f114" fmla="*/ f89 1 f66"/>
                  <a:gd name="f115" fmla="*/ f90 1 f67"/>
                  <a:gd name="f116" fmla="*/ f91 1 f66"/>
                  <a:gd name="f117" fmla="*/ f92 1 f67"/>
                  <a:gd name="f118" fmla="*/ f93 1 f66"/>
                  <a:gd name="f119" fmla="*/ f94 1 f67"/>
                  <a:gd name="f120" fmla="*/ f95 1 f66"/>
                  <a:gd name="f121" fmla="*/ f96 1 f67"/>
                  <a:gd name="f122" fmla="*/ f97 1 f66"/>
                  <a:gd name="f123" fmla="*/ f98 1 f67"/>
                  <a:gd name="f124" fmla="*/ f99 1 f66"/>
                  <a:gd name="f125" fmla="*/ f100 1 f67"/>
                  <a:gd name="f126" fmla="*/ f101 1 f66"/>
                  <a:gd name="f127" fmla="*/ f102 1 f66"/>
                  <a:gd name="f128" fmla="*/ f103 1 f67"/>
                  <a:gd name="f129" fmla="*/ f104 1 f66"/>
                  <a:gd name="f130" fmla="*/ f105 1 f67"/>
                  <a:gd name="f131" fmla="*/ f106 1 f66"/>
                  <a:gd name="f132" fmla="*/ f107 1 f67"/>
                  <a:gd name="f133" fmla="*/ f108 1 f67"/>
                  <a:gd name="f134" fmla="*/ f109 f61 1"/>
                  <a:gd name="f135" fmla="*/ f110 f61 1"/>
                  <a:gd name="f136" fmla="*/ f112 f62 1"/>
                  <a:gd name="f137" fmla="*/ f111 f62 1"/>
                  <a:gd name="f138" fmla="*/ f114 f61 1"/>
                  <a:gd name="f139" fmla="*/ f115 f62 1"/>
                  <a:gd name="f140" fmla="*/ f116 f61 1"/>
                  <a:gd name="f141" fmla="*/ f117 f62 1"/>
                  <a:gd name="f142" fmla="*/ f118 f61 1"/>
                  <a:gd name="f143" fmla="*/ f119 f62 1"/>
                  <a:gd name="f144" fmla="*/ f120 f61 1"/>
                  <a:gd name="f145" fmla="*/ f121 f62 1"/>
                  <a:gd name="f146" fmla="*/ f122 f61 1"/>
                  <a:gd name="f147" fmla="*/ f123 f62 1"/>
                  <a:gd name="f148" fmla="*/ f124 f61 1"/>
                  <a:gd name="f149" fmla="*/ f125 f62 1"/>
                  <a:gd name="f150" fmla="*/ f126 f61 1"/>
                  <a:gd name="f151" fmla="*/ f127 f61 1"/>
                  <a:gd name="f152" fmla="*/ f128 f62 1"/>
                  <a:gd name="f153" fmla="*/ f129 f61 1"/>
                  <a:gd name="f154" fmla="*/ f130 f62 1"/>
                  <a:gd name="f155" fmla="*/ f131 f61 1"/>
                  <a:gd name="f156" fmla="*/ f132 f62 1"/>
                  <a:gd name="f157" fmla="*/ f133 f62 1"/>
                </a:gdLst>
                <a:ahLst/>
                <a:cxnLst>
                  <a:cxn ang="3cd4">
                    <a:pos x="hc" y="t"/>
                  </a:cxn>
                  <a:cxn ang="0">
                    <a:pos x="r" y="vc"/>
                  </a:cxn>
                  <a:cxn ang="cd4">
                    <a:pos x="hc" y="b"/>
                  </a:cxn>
                  <a:cxn ang="cd2">
                    <a:pos x="l" y="vc"/>
                  </a:cxn>
                  <a:cxn ang="f113">
                    <a:pos x="f138" y="f139"/>
                  </a:cxn>
                  <a:cxn ang="f113">
                    <a:pos x="f140" y="f141"/>
                  </a:cxn>
                  <a:cxn ang="f113">
                    <a:pos x="f142" y="f143"/>
                  </a:cxn>
                  <a:cxn ang="f113">
                    <a:pos x="f144" y="f145"/>
                  </a:cxn>
                  <a:cxn ang="f113">
                    <a:pos x="f146" y="f147"/>
                  </a:cxn>
                  <a:cxn ang="f113">
                    <a:pos x="f148" y="f149"/>
                  </a:cxn>
                  <a:cxn ang="f113">
                    <a:pos x="f150" y="f149"/>
                  </a:cxn>
                  <a:cxn ang="f113">
                    <a:pos x="f151" y="f152"/>
                  </a:cxn>
                  <a:cxn ang="f113">
                    <a:pos x="f153" y="f154"/>
                  </a:cxn>
                  <a:cxn ang="f113">
                    <a:pos x="f155" y="f156"/>
                  </a:cxn>
                  <a:cxn ang="f113">
                    <a:pos x="f138" y="f157"/>
                  </a:cxn>
                </a:cxnLst>
                <a:rect l="f134" t="f137" r="f135" b="f136"/>
                <a:pathLst>
                  <a:path w="107289" h="69263">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39"/>
                    </a:lnTo>
                    <a:cubicBezTo>
                      <a:pt x="f41" y="f42"/>
                      <a:pt x="f43" y="f44"/>
                      <a:pt x="f45" y="f46"/>
                    </a:cubicBezTo>
                    <a:cubicBezTo>
                      <a:pt x="f47" y="f48"/>
                      <a:pt x="f49" y="f50"/>
                      <a:pt x="f51" y="f52"/>
                    </a:cubicBezTo>
                    <a:cubicBezTo>
                      <a:pt x="f53" y="f54"/>
                      <a:pt x="f55" y="f56"/>
                      <a:pt x="f57" y="f58"/>
                    </a:cubicBezTo>
                    <a:lnTo>
                      <a:pt x="f8" y="f59"/>
                    </a:lnTo>
                    <a:close/>
                  </a:path>
                </a:pathLst>
              </a:custGeom>
              <a:solidFill>
                <a:srgbClr val="C29C15"/>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grpSp>
        <p:grpSp>
          <p:nvGrpSpPr>
            <p:cNvPr id="21" name="Graphic 22">
              <a:extLst>
                <a:ext uri="{FF2B5EF4-FFF2-40B4-BE49-F238E27FC236}">
                  <a16:creationId xmlns:a16="http://schemas.microsoft.com/office/drawing/2014/main" id="{8234B582-6724-4A56-9133-E7443E38136B}"/>
                </a:ext>
              </a:extLst>
            </p:cNvPr>
            <p:cNvGrpSpPr/>
            <p:nvPr/>
          </p:nvGrpSpPr>
          <p:grpSpPr>
            <a:xfrm>
              <a:off x="7072234" y="5297878"/>
              <a:ext cx="244949" cy="164417"/>
              <a:chOff x="7072234" y="5297878"/>
              <a:chExt cx="244949" cy="164417"/>
            </a:xfrm>
          </p:grpSpPr>
          <p:sp>
            <p:nvSpPr>
              <p:cNvPr id="22" name="Freeform: Shape 65">
                <a:extLst>
                  <a:ext uri="{FF2B5EF4-FFF2-40B4-BE49-F238E27FC236}">
                    <a16:creationId xmlns:a16="http://schemas.microsoft.com/office/drawing/2014/main" id="{A4169481-2E4E-4795-8EB6-D0DCF15139A8}"/>
                  </a:ext>
                </a:extLst>
              </p:cNvPr>
              <p:cNvSpPr/>
              <p:nvPr/>
            </p:nvSpPr>
            <p:spPr>
              <a:xfrm>
                <a:off x="7072234" y="5297878"/>
                <a:ext cx="18324" cy="54278"/>
              </a:xfrm>
              <a:custGeom>
                <a:avLst/>
                <a:gdLst>
                  <a:gd name="f0" fmla="val 10800000"/>
                  <a:gd name="f1" fmla="val 5400000"/>
                  <a:gd name="f2" fmla="val 180"/>
                  <a:gd name="f3" fmla="val w"/>
                  <a:gd name="f4" fmla="val h"/>
                  <a:gd name="f5" fmla="val 0"/>
                  <a:gd name="f6" fmla="val 20616"/>
                  <a:gd name="f7" fmla="val 61064"/>
                  <a:gd name="f8" fmla="+- 0 0 176"/>
                  <a:gd name="f9" fmla="+- 0 0 215"/>
                  <a:gd name="f10" fmla="val 60849"/>
                  <a:gd name="f11" fmla="val 507"/>
                  <a:gd name="f12" fmla="val 40278"/>
                  <a:gd name="f13" fmla="val 2243"/>
                  <a:gd name="f14" fmla="val 19236"/>
                  <a:gd name="f15" fmla="val 9432"/>
                  <a:gd name="f16" fmla="val 11202"/>
                  <a:gd name="f17" fmla="val 17400"/>
                  <a:gd name="f18" fmla="val 12478"/>
                  <a:gd name="f19" fmla="val 35664"/>
                  <a:gd name="f20" fmla="val 20440"/>
                  <a:gd name="f21" fmla="val 51801"/>
                  <a:gd name="f22" fmla="val 13632"/>
                  <a:gd name="f23" fmla="val 54937"/>
                  <a:gd name="f24" fmla="val 7025"/>
                  <a:gd name="f25" fmla="val 58699"/>
                  <a:gd name="f26" fmla="+- 0 0 -90"/>
                  <a:gd name="f27" fmla="*/ f3 1 20616"/>
                  <a:gd name="f28" fmla="*/ f4 1 61064"/>
                  <a:gd name="f29" fmla="+- f7 0 f5"/>
                  <a:gd name="f30" fmla="+- f6 0 f5"/>
                  <a:gd name="f31" fmla="*/ f26 f0 1"/>
                  <a:gd name="f32" fmla="*/ f30 1 20616"/>
                  <a:gd name="f33" fmla="*/ f29 1 61064"/>
                  <a:gd name="f34" fmla="*/ f8 f30 1"/>
                  <a:gd name="f35" fmla="*/ 60849 f29 1"/>
                  <a:gd name="f36" fmla="*/ 9432 f30 1"/>
                  <a:gd name="f37" fmla="*/ f9 f29 1"/>
                  <a:gd name="f38" fmla="*/ 20440 f30 1"/>
                  <a:gd name="f39" fmla="*/ 51801 f29 1"/>
                  <a:gd name="f40" fmla="*/ f31 1 f2"/>
                  <a:gd name="f41" fmla="*/ f34 1 20616"/>
                  <a:gd name="f42" fmla="*/ f35 1 61064"/>
                  <a:gd name="f43" fmla="*/ f36 1 20616"/>
                  <a:gd name="f44" fmla="*/ f37 1 61064"/>
                  <a:gd name="f45" fmla="*/ f38 1 20616"/>
                  <a:gd name="f46" fmla="*/ f39 1 61064"/>
                  <a:gd name="f47" fmla="*/ f5 1 f32"/>
                  <a:gd name="f48" fmla="*/ f6 1 f32"/>
                  <a:gd name="f49" fmla="*/ f5 1 f33"/>
                  <a:gd name="f50" fmla="*/ f7 1 f33"/>
                  <a:gd name="f51" fmla="+- f40 0 f1"/>
                  <a:gd name="f52" fmla="*/ f41 1 f32"/>
                  <a:gd name="f53" fmla="*/ f42 1 f33"/>
                  <a:gd name="f54" fmla="*/ f43 1 f32"/>
                  <a:gd name="f55" fmla="*/ f44 1 f33"/>
                  <a:gd name="f56" fmla="*/ f45 1 f32"/>
                  <a:gd name="f57" fmla="*/ f46 1 f33"/>
                  <a:gd name="f58" fmla="*/ f47 f27 1"/>
                  <a:gd name="f59" fmla="*/ f48 f27 1"/>
                  <a:gd name="f60" fmla="*/ f50 f28 1"/>
                  <a:gd name="f61" fmla="*/ f49 f28 1"/>
                  <a:gd name="f62" fmla="*/ f52 f27 1"/>
                  <a:gd name="f63" fmla="*/ f53 f28 1"/>
                  <a:gd name="f64" fmla="*/ f54 f27 1"/>
                  <a:gd name="f65" fmla="*/ f55 f28 1"/>
                  <a:gd name="f66" fmla="*/ f56 f27 1"/>
                  <a:gd name="f67" fmla="*/ f57 f28 1"/>
                </a:gdLst>
                <a:ahLst/>
                <a:cxnLst>
                  <a:cxn ang="3cd4">
                    <a:pos x="hc" y="t"/>
                  </a:cxn>
                  <a:cxn ang="0">
                    <a:pos x="r" y="vc"/>
                  </a:cxn>
                  <a:cxn ang="cd4">
                    <a:pos x="hc" y="b"/>
                  </a:cxn>
                  <a:cxn ang="cd2">
                    <a:pos x="l" y="vc"/>
                  </a:cxn>
                  <a:cxn ang="f51">
                    <a:pos x="f62" y="f63"/>
                  </a:cxn>
                  <a:cxn ang="f51">
                    <a:pos x="f64" y="f65"/>
                  </a:cxn>
                  <a:cxn ang="f51">
                    <a:pos x="f66" y="f67"/>
                  </a:cxn>
                  <a:cxn ang="f51">
                    <a:pos x="f62" y="f63"/>
                  </a:cxn>
                </a:cxnLst>
                <a:rect l="f58" t="f61" r="f59" b="f60"/>
                <a:pathLst>
                  <a:path w="20616" h="61064">
                    <a:moveTo>
                      <a:pt x="f8" y="f10"/>
                    </a:moveTo>
                    <a:cubicBezTo>
                      <a:pt x="f11" y="f12"/>
                      <a:pt x="f13" y="f14"/>
                      <a:pt x="f15" y="f9"/>
                    </a:cubicBezTo>
                    <a:cubicBezTo>
                      <a:pt x="f16" y="f17"/>
                      <a:pt x="f18" y="f19"/>
                      <a:pt x="f20" y="f21"/>
                    </a:cubicBezTo>
                    <a:cubicBezTo>
                      <a:pt x="f22" y="f23"/>
                      <a:pt x="f24" y="f25"/>
                      <a:pt x="f8" y="f10"/>
                    </a:cubicBezTo>
                    <a:close/>
                  </a:path>
                </a:pathLst>
              </a:custGeom>
              <a:solidFill>
                <a:srgbClr val="A37D1A"/>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sp>
            <p:nvSpPr>
              <p:cNvPr id="23" name="Freeform: Shape 66">
                <a:extLst>
                  <a:ext uri="{FF2B5EF4-FFF2-40B4-BE49-F238E27FC236}">
                    <a16:creationId xmlns:a16="http://schemas.microsoft.com/office/drawing/2014/main" id="{C65F50AE-79F7-4678-AA5C-DE3D033B4F41}"/>
                  </a:ext>
                </a:extLst>
              </p:cNvPr>
              <p:cNvSpPr/>
              <p:nvPr/>
            </p:nvSpPr>
            <p:spPr>
              <a:xfrm>
                <a:off x="7073002" y="5355476"/>
                <a:ext cx="101288" cy="105156"/>
              </a:xfrm>
              <a:custGeom>
                <a:avLst/>
                <a:gdLst>
                  <a:gd name="f0" fmla="val 10800000"/>
                  <a:gd name="f1" fmla="val 5400000"/>
                  <a:gd name="f2" fmla="val 180"/>
                  <a:gd name="f3" fmla="val w"/>
                  <a:gd name="f4" fmla="val h"/>
                  <a:gd name="f5" fmla="val 0"/>
                  <a:gd name="f6" fmla="val 113951"/>
                  <a:gd name="f7" fmla="val 118298"/>
                  <a:gd name="f8" fmla="+- 0 0 133"/>
                  <a:gd name="f9" fmla="+- 0 0 215"/>
                  <a:gd name="f10" fmla="val 5642"/>
                  <a:gd name="f11" fmla="val 8792"/>
                  <a:gd name="f12" fmla="val 4231"/>
                  <a:gd name="f13" fmla="val 17303"/>
                  <a:gd name="f14" fmla="val 26317"/>
                  <a:gd name="f15" fmla="val 26709"/>
                  <a:gd name="f16" fmla="val 2484"/>
                  <a:gd name="f17" fmla="val 27179"/>
                  <a:gd name="f18" fmla="val 5250"/>
                  <a:gd name="f19" fmla="val 28691"/>
                  <a:gd name="f20" fmla="val 7590"/>
                  <a:gd name="f21" fmla="val 34839"/>
                  <a:gd name="f22" fmla="val 17848"/>
                  <a:gd name="f23" fmla="val 43115"/>
                  <a:gd name="f24" fmla="val 26862"/>
                  <a:gd name="f25" fmla="val 52756"/>
                  <a:gd name="f26" fmla="val 33917"/>
                  <a:gd name="f27" fmla="val 70114"/>
                  <a:gd name="f28" fmla="val 46997"/>
                  <a:gd name="f29" fmla="val 92499"/>
                  <a:gd name="f30" fmla="val 50928"/>
                  <a:gd name="f31" fmla="val 113776"/>
                  <a:gd name="f32" fmla="val 50491"/>
                  <a:gd name="f33" fmla="val 111884"/>
                  <a:gd name="f34" fmla="val 55664"/>
                  <a:gd name="f35" fmla="val 108457"/>
                  <a:gd name="f36" fmla="val 60054"/>
                  <a:gd name="f37" fmla="val 105612"/>
                  <a:gd name="f38" fmla="val 64713"/>
                  <a:gd name="f39" fmla="val 93283"/>
                  <a:gd name="f40" fmla="val 84175"/>
                  <a:gd name="f41" fmla="val 77997"/>
                  <a:gd name="f42" fmla="val 101566"/>
                  <a:gd name="f43" fmla="val 62017"/>
                  <a:gd name="f44" fmla="val 118084"/>
                  <a:gd name="f45" fmla="val 47964"/>
                  <a:gd name="f46" fmla="val 115945"/>
                  <a:gd name="f47" fmla="val 34447"/>
                  <a:gd name="f48" fmla="val 108565"/>
                  <a:gd name="f49" fmla="val 26149"/>
                  <a:gd name="f50" fmla="val 96852"/>
                  <a:gd name="f51" fmla="val 14089"/>
                  <a:gd name="f52" fmla="val 80088"/>
                  <a:gd name="f53" fmla="val 7840"/>
                  <a:gd name="f54" fmla="val 59976"/>
                  <a:gd name="f55" fmla="val 3439"/>
                  <a:gd name="f56" fmla="val 40009"/>
                  <a:gd name="f57" fmla="val 1345"/>
                  <a:gd name="f58" fmla="val 28688"/>
                  <a:gd name="f59" fmla="+- 0 0 480"/>
                  <a:gd name="f60" fmla="val 17198"/>
                  <a:gd name="f61" fmla="+- 0 0 -90"/>
                  <a:gd name="f62" fmla="*/ f3 1 113951"/>
                  <a:gd name="f63" fmla="*/ f4 1 118298"/>
                  <a:gd name="f64" fmla="+- f7 0 f5"/>
                  <a:gd name="f65" fmla="+- f6 0 f5"/>
                  <a:gd name="f66" fmla="*/ f61 f0 1"/>
                  <a:gd name="f67" fmla="*/ f65 1 113951"/>
                  <a:gd name="f68" fmla="*/ f64 1 118298"/>
                  <a:gd name="f69" fmla="*/ f8 f65 1"/>
                  <a:gd name="f70" fmla="*/ 5642 f64 1"/>
                  <a:gd name="f71" fmla="*/ 26317 f65 1"/>
                  <a:gd name="f72" fmla="*/ f9 f64 1"/>
                  <a:gd name="f73" fmla="*/ 28691 f65 1"/>
                  <a:gd name="f74" fmla="*/ 7590 f64 1"/>
                  <a:gd name="f75" fmla="*/ 52756 f65 1"/>
                  <a:gd name="f76" fmla="*/ 33917 f64 1"/>
                  <a:gd name="f77" fmla="*/ 113776 f65 1"/>
                  <a:gd name="f78" fmla="*/ 50491 f64 1"/>
                  <a:gd name="f79" fmla="*/ 105612 f65 1"/>
                  <a:gd name="f80" fmla="*/ 64713 f64 1"/>
                  <a:gd name="f81" fmla="*/ 62017 f65 1"/>
                  <a:gd name="f82" fmla="*/ 118084 f64 1"/>
                  <a:gd name="f83" fmla="*/ 26149 f65 1"/>
                  <a:gd name="f84" fmla="*/ 96852 f64 1"/>
                  <a:gd name="f85" fmla="*/ 3439 f65 1"/>
                  <a:gd name="f86" fmla="*/ 40009 f64 1"/>
                  <a:gd name="f87" fmla="*/ f66 1 f2"/>
                  <a:gd name="f88" fmla="*/ f69 1 113951"/>
                  <a:gd name="f89" fmla="*/ f70 1 118298"/>
                  <a:gd name="f90" fmla="*/ f71 1 113951"/>
                  <a:gd name="f91" fmla="*/ f72 1 118298"/>
                  <a:gd name="f92" fmla="*/ f73 1 113951"/>
                  <a:gd name="f93" fmla="*/ f74 1 118298"/>
                  <a:gd name="f94" fmla="*/ f75 1 113951"/>
                  <a:gd name="f95" fmla="*/ f76 1 118298"/>
                  <a:gd name="f96" fmla="*/ f77 1 113951"/>
                  <a:gd name="f97" fmla="*/ f78 1 118298"/>
                  <a:gd name="f98" fmla="*/ f79 1 113951"/>
                  <a:gd name="f99" fmla="*/ f80 1 118298"/>
                  <a:gd name="f100" fmla="*/ f81 1 113951"/>
                  <a:gd name="f101" fmla="*/ f82 1 118298"/>
                  <a:gd name="f102" fmla="*/ f83 1 113951"/>
                  <a:gd name="f103" fmla="*/ f84 1 118298"/>
                  <a:gd name="f104" fmla="*/ f85 1 113951"/>
                  <a:gd name="f105" fmla="*/ f86 1 118298"/>
                  <a:gd name="f106" fmla="*/ f5 1 f67"/>
                  <a:gd name="f107" fmla="*/ f6 1 f67"/>
                  <a:gd name="f108" fmla="*/ f5 1 f68"/>
                  <a:gd name="f109" fmla="*/ f7 1 f68"/>
                  <a:gd name="f110" fmla="+- f87 0 f1"/>
                  <a:gd name="f111" fmla="*/ f88 1 f67"/>
                  <a:gd name="f112" fmla="*/ f89 1 f68"/>
                  <a:gd name="f113" fmla="*/ f90 1 f67"/>
                  <a:gd name="f114" fmla="*/ f91 1 f68"/>
                  <a:gd name="f115" fmla="*/ f92 1 f67"/>
                  <a:gd name="f116" fmla="*/ f93 1 f68"/>
                  <a:gd name="f117" fmla="*/ f94 1 f67"/>
                  <a:gd name="f118" fmla="*/ f95 1 f68"/>
                  <a:gd name="f119" fmla="*/ f96 1 f67"/>
                  <a:gd name="f120" fmla="*/ f97 1 f68"/>
                  <a:gd name="f121" fmla="*/ f98 1 f67"/>
                  <a:gd name="f122" fmla="*/ f99 1 f68"/>
                  <a:gd name="f123" fmla="*/ f100 1 f67"/>
                  <a:gd name="f124" fmla="*/ f101 1 f68"/>
                  <a:gd name="f125" fmla="*/ f102 1 f67"/>
                  <a:gd name="f126" fmla="*/ f103 1 f68"/>
                  <a:gd name="f127" fmla="*/ f104 1 f67"/>
                  <a:gd name="f128" fmla="*/ f105 1 f68"/>
                  <a:gd name="f129" fmla="*/ f106 f62 1"/>
                  <a:gd name="f130" fmla="*/ f107 f62 1"/>
                  <a:gd name="f131" fmla="*/ f109 f63 1"/>
                  <a:gd name="f132" fmla="*/ f108 f63 1"/>
                  <a:gd name="f133" fmla="*/ f111 f62 1"/>
                  <a:gd name="f134" fmla="*/ f112 f63 1"/>
                  <a:gd name="f135" fmla="*/ f113 f62 1"/>
                  <a:gd name="f136" fmla="*/ f114 f63 1"/>
                  <a:gd name="f137" fmla="*/ f115 f62 1"/>
                  <a:gd name="f138" fmla="*/ f116 f63 1"/>
                  <a:gd name="f139" fmla="*/ f117 f62 1"/>
                  <a:gd name="f140" fmla="*/ f118 f63 1"/>
                  <a:gd name="f141" fmla="*/ f119 f62 1"/>
                  <a:gd name="f142" fmla="*/ f120 f63 1"/>
                  <a:gd name="f143" fmla="*/ f121 f62 1"/>
                  <a:gd name="f144" fmla="*/ f122 f63 1"/>
                  <a:gd name="f145" fmla="*/ f123 f62 1"/>
                  <a:gd name="f146" fmla="*/ f124 f63 1"/>
                  <a:gd name="f147" fmla="*/ f125 f62 1"/>
                  <a:gd name="f148" fmla="*/ f126 f63 1"/>
                  <a:gd name="f149" fmla="*/ f127 f62 1"/>
                  <a:gd name="f150" fmla="*/ f128 f63 1"/>
                </a:gdLst>
                <a:ahLst/>
                <a:cxnLst>
                  <a:cxn ang="3cd4">
                    <a:pos x="hc" y="t"/>
                  </a:cxn>
                  <a:cxn ang="0">
                    <a:pos x="r" y="vc"/>
                  </a:cxn>
                  <a:cxn ang="cd4">
                    <a:pos x="hc" y="b"/>
                  </a:cxn>
                  <a:cxn ang="cd2">
                    <a:pos x="l" y="vc"/>
                  </a:cxn>
                  <a:cxn ang="f110">
                    <a:pos x="f133" y="f134"/>
                  </a:cxn>
                  <a:cxn ang="f110">
                    <a:pos x="f135" y="f136"/>
                  </a:cxn>
                  <a:cxn ang="f110">
                    <a:pos x="f137" y="f138"/>
                  </a:cxn>
                  <a:cxn ang="f110">
                    <a:pos x="f139" y="f140"/>
                  </a:cxn>
                  <a:cxn ang="f110">
                    <a:pos x="f141" y="f142"/>
                  </a:cxn>
                  <a:cxn ang="f110">
                    <a:pos x="f143" y="f144"/>
                  </a:cxn>
                  <a:cxn ang="f110">
                    <a:pos x="f145" y="f146"/>
                  </a:cxn>
                  <a:cxn ang="f110">
                    <a:pos x="f147" y="f148"/>
                  </a:cxn>
                  <a:cxn ang="f110">
                    <a:pos x="f149" y="f150"/>
                  </a:cxn>
                  <a:cxn ang="f110">
                    <a:pos x="f133" y="f134"/>
                  </a:cxn>
                </a:cxnLst>
                <a:rect l="f129" t="f132" r="f130" b="f131"/>
                <a:pathLst>
                  <a:path w="113951" h="118298">
                    <a:moveTo>
                      <a:pt x="f8" y="f10"/>
                    </a:moveTo>
                    <a:cubicBezTo>
                      <a:pt x="f11" y="f12"/>
                      <a:pt x="f13" y="f9"/>
                      <a:pt x="f14" y="f9"/>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8" y="f10"/>
                    </a:cubicBezTo>
                    <a:close/>
                  </a:path>
                </a:pathLst>
              </a:custGeom>
              <a:solidFill>
                <a:srgbClr val="A37D1A"/>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sp>
            <p:nvSpPr>
              <p:cNvPr id="24" name="Freeform: Shape 67">
                <a:extLst>
                  <a:ext uri="{FF2B5EF4-FFF2-40B4-BE49-F238E27FC236}">
                    <a16:creationId xmlns:a16="http://schemas.microsoft.com/office/drawing/2014/main" id="{DCC9A3AF-30B0-4044-9DA3-505DEF938DCC}"/>
                  </a:ext>
                </a:extLst>
              </p:cNvPr>
              <p:cNvSpPr/>
              <p:nvPr/>
            </p:nvSpPr>
            <p:spPr>
              <a:xfrm>
                <a:off x="7142323" y="5363961"/>
                <a:ext cx="174860" cy="98334"/>
              </a:xfrm>
              <a:custGeom>
                <a:avLst/>
                <a:gdLst>
                  <a:gd name="f0" fmla="val 10800000"/>
                  <a:gd name="f1" fmla="val 5400000"/>
                  <a:gd name="f2" fmla="val 180"/>
                  <a:gd name="f3" fmla="val w"/>
                  <a:gd name="f4" fmla="val h"/>
                  <a:gd name="f5" fmla="val 0"/>
                  <a:gd name="f6" fmla="val 196720"/>
                  <a:gd name="f7" fmla="val 110625"/>
                  <a:gd name="f8" fmla="+- 0 0 215"/>
                  <a:gd name="f9" fmla="+- 0 0 176"/>
                  <a:gd name="f10" fmla="val 185638"/>
                  <a:gd name="f11" fmla="val 4387"/>
                  <a:gd name="f12" fmla="val 189165"/>
                  <a:gd name="f13" fmla="val 2618"/>
                  <a:gd name="f14" fmla="val 192715"/>
                  <a:gd name="f15" fmla="val 838"/>
                  <a:gd name="f16" fmla="val 196545"/>
                  <a:gd name="f17" fmla="val 186612"/>
                  <a:gd name="f18" fmla="val 15619"/>
                  <a:gd name="f19" fmla="val 174204"/>
                  <a:gd name="f20" fmla="val 29841"/>
                  <a:gd name="f21" fmla="val 161002"/>
                  <a:gd name="f22" fmla="val 43044"/>
                  <a:gd name="f23" fmla="val 135033"/>
                  <a:gd name="f24" fmla="val 68677"/>
                  <a:gd name="f25" fmla="val 102199"/>
                  <a:gd name="f26" fmla="val 86381"/>
                  <a:gd name="f27" fmla="val 68011"/>
                  <a:gd name="f28" fmla="val 98476"/>
                  <a:gd name="f29" fmla="val 46118"/>
                  <a:gd name="f30" fmla="val 105911"/>
                  <a:gd name="f31" fmla="val 23049"/>
                  <a:gd name="f32" fmla="val 111107"/>
                  <a:gd name="f33" fmla="val 110335"/>
                  <a:gd name="f34" fmla="val 13576"/>
                  <a:gd name="f35" fmla="val 98330"/>
                  <a:gd name="f36" fmla="val 26946"/>
                  <a:gd name="f37" fmla="val 85788"/>
                  <a:gd name="f38" fmla="val 38593"/>
                  <a:gd name="f39" fmla="val 71700"/>
                  <a:gd name="f40" fmla="val 47966"/>
                  <a:gd name="f41" fmla="val 61196"/>
                  <a:gd name="f42" fmla="val 55648"/>
                  <a:gd name="f43" fmla="val 49337"/>
                  <a:gd name="f44" fmla="val 64013"/>
                  <a:gd name="f45" fmla="val 38050"/>
                  <a:gd name="f46" fmla="val 72490"/>
                  <a:gd name="f47" fmla="val 39136"/>
                  <a:gd name="f48" fmla="val 80844"/>
                  <a:gd name="f49" fmla="val 36851"/>
                  <a:gd name="f50" fmla="val 89131"/>
                  <a:gd name="f51" fmla="val 35362"/>
                  <a:gd name="f52" fmla="val 122278"/>
                  <a:gd name="f53" fmla="val 28453"/>
                  <a:gd name="f54" fmla="val 154361"/>
                  <a:gd name="f55" fmla="val 17232"/>
                  <a:gd name="f56" fmla="val 4399"/>
                  <a:gd name="f57" fmla="+- 0 0 -90"/>
                  <a:gd name="f58" fmla="*/ f3 1 196720"/>
                  <a:gd name="f59" fmla="*/ f4 1 110625"/>
                  <a:gd name="f60" fmla="+- f7 0 f5"/>
                  <a:gd name="f61" fmla="+- f6 0 f5"/>
                  <a:gd name="f62" fmla="*/ f57 f0 1"/>
                  <a:gd name="f63" fmla="*/ f61 1 196720"/>
                  <a:gd name="f64" fmla="*/ f60 1 110625"/>
                  <a:gd name="f65" fmla="*/ 185638 f61 1"/>
                  <a:gd name="f66" fmla="*/ 4387 f60 1"/>
                  <a:gd name="f67" fmla="*/ 196545 f61 1"/>
                  <a:gd name="f68" fmla="*/ f8 f60 1"/>
                  <a:gd name="f69" fmla="*/ 161002 f61 1"/>
                  <a:gd name="f70" fmla="*/ 43044 f60 1"/>
                  <a:gd name="f71" fmla="*/ 68011 f61 1"/>
                  <a:gd name="f72" fmla="*/ 98476 f60 1"/>
                  <a:gd name="f73" fmla="*/ f9 f61 1"/>
                  <a:gd name="f74" fmla="*/ 110335 f60 1"/>
                  <a:gd name="f75" fmla="*/ 38593 f61 1"/>
                  <a:gd name="f76" fmla="*/ 71700 f60 1"/>
                  <a:gd name="f77" fmla="*/ 64013 f61 1"/>
                  <a:gd name="f78" fmla="*/ 38050 f60 1"/>
                  <a:gd name="f79" fmla="*/ 89131 f61 1"/>
                  <a:gd name="f80" fmla="*/ 35362 f60 1"/>
                  <a:gd name="f81" fmla="*/ 4399 f60 1"/>
                  <a:gd name="f82" fmla="*/ f62 1 f2"/>
                  <a:gd name="f83" fmla="*/ f65 1 196720"/>
                  <a:gd name="f84" fmla="*/ f66 1 110625"/>
                  <a:gd name="f85" fmla="*/ f67 1 196720"/>
                  <a:gd name="f86" fmla="*/ f68 1 110625"/>
                  <a:gd name="f87" fmla="*/ f69 1 196720"/>
                  <a:gd name="f88" fmla="*/ f70 1 110625"/>
                  <a:gd name="f89" fmla="*/ f71 1 196720"/>
                  <a:gd name="f90" fmla="*/ f72 1 110625"/>
                  <a:gd name="f91" fmla="*/ f73 1 196720"/>
                  <a:gd name="f92" fmla="*/ f74 1 110625"/>
                  <a:gd name="f93" fmla="*/ f75 1 196720"/>
                  <a:gd name="f94" fmla="*/ f76 1 110625"/>
                  <a:gd name="f95" fmla="*/ f77 1 196720"/>
                  <a:gd name="f96" fmla="*/ f78 1 110625"/>
                  <a:gd name="f97" fmla="*/ f79 1 196720"/>
                  <a:gd name="f98" fmla="*/ f80 1 110625"/>
                  <a:gd name="f99" fmla="*/ f81 1 110625"/>
                  <a:gd name="f100" fmla="*/ f5 1 f63"/>
                  <a:gd name="f101" fmla="*/ f6 1 f63"/>
                  <a:gd name="f102" fmla="*/ f5 1 f64"/>
                  <a:gd name="f103" fmla="*/ f7 1 f64"/>
                  <a:gd name="f104" fmla="+- f82 0 f1"/>
                  <a:gd name="f105" fmla="*/ f83 1 f63"/>
                  <a:gd name="f106" fmla="*/ f84 1 f64"/>
                  <a:gd name="f107" fmla="*/ f85 1 f63"/>
                  <a:gd name="f108" fmla="*/ f86 1 f64"/>
                  <a:gd name="f109" fmla="*/ f87 1 f63"/>
                  <a:gd name="f110" fmla="*/ f88 1 f64"/>
                  <a:gd name="f111" fmla="*/ f89 1 f63"/>
                  <a:gd name="f112" fmla="*/ f90 1 f64"/>
                  <a:gd name="f113" fmla="*/ f91 1 f63"/>
                  <a:gd name="f114" fmla="*/ f92 1 f64"/>
                  <a:gd name="f115" fmla="*/ f93 1 f63"/>
                  <a:gd name="f116" fmla="*/ f94 1 f64"/>
                  <a:gd name="f117" fmla="*/ f95 1 f63"/>
                  <a:gd name="f118" fmla="*/ f96 1 f64"/>
                  <a:gd name="f119" fmla="*/ f97 1 f63"/>
                  <a:gd name="f120" fmla="*/ f98 1 f64"/>
                  <a:gd name="f121" fmla="*/ f99 1 f64"/>
                  <a:gd name="f122" fmla="*/ f100 f58 1"/>
                  <a:gd name="f123" fmla="*/ f101 f58 1"/>
                  <a:gd name="f124" fmla="*/ f103 f59 1"/>
                  <a:gd name="f125" fmla="*/ f102 f59 1"/>
                  <a:gd name="f126" fmla="*/ f105 f58 1"/>
                  <a:gd name="f127" fmla="*/ f106 f59 1"/>
                  <a:gd name="f128" fmla="*/ f107 f58 1"/>
                  <a:gd name="f129" fmla="*/ f108 f59 1"/>
                  <a:gd name="f130" fmla="*/ f109 f58 1"/>
                  <a:gd name="f131" fmla="*/ f110 f59 1"/>
                  <a:gd name="f132" fmla="*/ f111 f58 1"/>
                  <a:gd name="f133" fmla="*/ f112 f59 1"/>
                  <a:gd name="f134" fmla="*/ f113 f58 1"/>
                  <a:gd name="f135" fmla="*/ f114 f59 1"/>
                  <a:gd name="f136" fmla="*/ f115 f58 1"/>
                  <a:gd name="f137" fmla="*/ f116 f59 1"/>
                  <a:gd name="f138" fmla="*/ f117 f58 1"/>
                  <a:gd name="f139" fmla="*/ f118 f59 1"/>
                  <a:gd name="f140" fmla="*/ f119 f58 1"/>
                  <a:gd name="f141" fmla="*/ f120 f59 1"/>
                  <a:gd name="f142" fmla="*/ f121 f59 1"/>
                </a:gdLst>
                <a:ahLst/>
                <a:cxnLst>
                  <a:cxn ang="3cd4">
                    <a:pos x="hc" y="t"/>
                  </a:cxn>
                  <a:cxn ang="0">
                    <a:pos x="r" y="vc"/>
                  </a:cxn>
                  <a:cxn ang="cd4">
                    <a:pos x="hc" y="b"/>
                  </a:cxn>
                  <a:cxn ang="cd2">
                    <a:pos x="l" y="vc"/>
                  </a:cxn>
                  <a:cxn ang="f104">
                    <a:pos x="f126" y="f127"/>
                  </a:cxn>
                  <a:cxn ang="f104">
                    <a:pos x="f128" y="f129"/>
                  </a:cxn>
                  <a:cxn ang="f104">
                    <a:pos x="f130" y="f131"/>
                  </a:cxn>
                  <a:cxn ang="f104">
                    <a:pos x="f132" y="f133"/>
                  </a:cxn>
                  <a:cxn ang="f104">
                    <a:pos x="f134" y="f135"/>
                  </a:cxn>
                  <a:cxn ang="f104">
                    <a:pos x="f136" y="f137"/>
                  </a:cxn>
                  <a:cxn ang="f104">
                    <a:pos x="f138" y="f139"/>
                  </a:cxn>
                  <a:cxn ang="f104">
                    <a:pos x="f140" y="f141"/>
                  </a:cxn>
                  <a:cxn ang="f104">
                    <a:pos x="f126" y="f142"/>
                  </a:cxn>
                </a:cxnLst>
                <a:rect l="f122" t="f125" r="f123" b="f124"/>
                <a:pathLst>
                  <a:path w="196720" h="110625">
                    <a:moveTo>
                      <a:pt x="f10" y="f11"/>
                    </a:moveTo>
                    <a:cubicBezTo>
                      <a:pt x="f12" y="f13"/>
                      <a:pt x="f14" y="f15"/>
                      <a:pt x="f16" y="f8"/>
                    </a:cubicBezTo>
                    <a:cubicBezTo>
                      <a:pt x="f17" y="f18"/>
                      <a:pt x="f19" y="f20"/>
                      <a:pt x="f21" y="f22"/>
                    </a:cubicBezTo>
                    <a:cubicBezTo>
                      <a:pt x="f23" y="f24"/>
                      <a:pt x="f25" y="f26"/>
                      <a:pt x="f27" y="f28"/>
                    </a:cubicBezTo>
                    <a:cubicBezTo>
                      <a:pt x="f29" y="f30"/>
                      <a:pt x="f31" y="f32"/>
                      <a:pt x="f9" y="f33"/>
                    </a:cubicBezTo>
                    <a:cubicBezTo>
                      <a:pt x="f34" y="f35"/>
                      <a:pt x="f36" y="f37"/>
                      <a:pt x="f38" y="f39"/>
                    </a:cubicBezTo>
                    <a:cubicBezTo>
                      <a:pt x="f40" y="f41"/>
                      <a:pt x="f42" y="f43"/>
                      <a:pt x="f44" y="f45"/>
                    </a:cubicBezTo>
                    <a:cubicBezTo>
                      <a:pt x="f46" y="f47"/>
                      <a:pt x="f48" y="f49"/>
                      <a:pt x="f50" y="f51"/>
                    </a:cubicBezTo>
                    <a:cubicBezTo>
                      <a:pt x="f52" y="f53"/>
                      <a:pt x="f54" y="f55"/>
                      <a:pt x="f10" y="f56"/>
                    </a:cubicBezTo>
                    <a:close/>
                  </a:path>
                </a:pathLst>
              </a:custGeom>
              <a:solidFill>
                <a:srgbClr val="A37D1A"/>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grpSp>
        <p:grpSp>
          <p:nvGrpSpPr>
            <p:cNvPr id="25" name="Graphic 22">
              <a:extLst>
                <a:ext uri="{FF2B5EF4-FFF2-40B4-BE49-F238E27FC236}">
                  <a16:creationId xmlns:a16="http://schemas.microsoft.com/office/drawing/2014/main" id="{CE36A43D-3EC3-4627-80BE-54671A2C6B12}"/>
                </a:ext>
              </a:extLst>
            </p:cNvPr>
            <p:cNvGrpSpPr/>
            <p:nvPr/>
          </p:nvGrpSpPr>
          <p:grpSpPr>
            <a:xfrm>
              <a:off x="7072819" y="5515560"/>
              <a:ext cx="281699" cy="105439"/>
              <a:chOff x="7072819" y="5515560"/>
              <a:chExt cx="281699" cy="105439"/>
            </a:xfrm>
          </p:grpSpPr>
          <p:sp>
            <p:nvSpPr>
              <p:cNvPr id="26" name="Freeform: Shape 71">
                <a:extLst>
                  <a:ext uri="{FF2B5EF4-FFF2-40B4-BE49-F238E27FC236}">
                    <a16:creationId xmlns:a16="http://schemas.microsoft.com/office/drawing/2014/main" id="{79C3C5AE-2915-467C-A920-EEE349415B63}"/>
                  </a:ext>
                </a:extLst>
              </p:cNvPr>
              <p:cNvSpPr/>
              <p:nvPr/>
            </p:nvSpPr>
            <p:spPr>
              <a:xfrm>
                <a:off x="7072819" y="5515560"/>
                <a:ext cx="73645" cy="105357"/>
              </a:xfrm>
              <a:custGeom>
                <a:avLst/>
                <a:gdLst>
                  <a:gd name="f0" fmla="val 10800000"/>
                  <a:gd name="f1" fmla="val 5400000"/>
                  <a:gd name="f2" fmla="val 180"/>
                  <a:gd name="f3" fmla="val w"/>
                  <a:gd name="f4" fmla="val h"/>
                  <a:gd name="f5" fmla="val 0"/>
                  <a:gd name="f6" fmla="val 82848"/>
                  <a:gd name="f7" fmla="val 118532"/>
                  <a:gd name="f8" fmla="+- 0 0 109"/>
                  <a:gd name="f9" fmla="+- 0 0 69"/>
                  <a:gd name="f10" fmla="+- 0 0 215"/>
                  <a:gd name="f11" fmla="+- 0 0 41"/>
                  <a:gd name="f12" fmla="+- 0 0 176"/>
                  <a:gd name="f13" fmla="+- 0 0 58"/>
                  <a:gd name="f14" fmla="val 8973"/>
                  <a:gd name="f15" fmla="+- 0 0 226"/>
                  <a:gd name="f16" fmla="val 18066"/>
                  <a:gd name="f17" fmla="val 27137"/>
                  <a:gd name="f18" fmla="val 30043"/>
                  <a:gd name="f19" fmla="val 60267"/>
                  <a:gd name="f20" fmla="val 90525"/>
                  <a:gd name="f21" fmla="val 26991"/>
                  <a:gd name="f22" fmla="val 92238"/>
                  <a:gd name="f23" fmla="val 27473"/>
                  <a:gd name="f24" fmla="val 93806"/>
                  <a:gd name="f25" fmla="val 28447"/>
                  <a:gd name="f26" fmla="val 95228"/>
                  <a:gd name="f27" fmla="val 46297"/>
                  <a:gd name="f28" fmla="val 95015"/>
                  <a:gd name="f29" fmla="val 64147"/>
                  <a:gd name="f30" fmla="val 95083"/>
                  <a:gd name="f31" fmla="val 81986"/>
                  <a:gd name="f32" fmla="val 82882"/>
                  <a:gd name="f33" fmla="val 102798"/>
                  <a:gd name="f34" fmla="val 83016"/>
                  <a:gd name="f35" fmla="val 110626"/>
                  <a:gd name="f36" fmla="val 81695"/>
                  <a:gd name="f37" fmla="val 118151"/>
                  <a:gd name="f38" fmla="val 59870"/>
                  <a:gd name="f39" fmla="val 118397"/>
                  <a:gd name="f40" fmla="val 38055"/>
                  <a:gd name="f41" fmla="val 118297"/>
                  <a:gd name="f42" fmla="val 16230"/>
                  <a:gd name="f43" fmla="val 7372"/>
                  <a:gd name="f44" fmla="val 118554"/>
                  <a:gd name="f45" fmla="+- 0 0 265"/>
                  <a:gd name="f46" fmla="val 110637"/>
                  <a:gd name="f47" fmla="val 101846"/>
                  <a:gd name="f48" fmla="+- 0 0 221"/>
                  <a:gd name="f49" fmla="val 67882"/>
                  <a:gd name="f50" fmla="val 33917"/>
                  <a:gd name="f51" fmla="+- 0 0 -90"/>
                  <a:gd name="f52" fmla="*/ f3 1 82848"/>
                  <a:gd name="f53" fmla="*/ f4 1 118532"/>
                  <a:gd name="f54" fmla="+- f7 0 f5"/>
                  <a:gd name="f55" fmla="+- f6 0 f5"/>
                  <a:gd name="f56" fmla="*/ f51 f0 1"/>
                  <a:gd name="f57" fmla="*/ f55 1 82848"/>
                  <a:gd name="f58" fmla="*/ f54 1 118532"/>
                  <a:gd name="f59" fmla="*/ f8 f55 1"/>
                  <a:gd name="f60" fmla="*/ f9 f54 1"/>
                  <a:gd name="f61" fmla="*/ 27137 f55 1"/>
                  <a:gd name="f62" fmla="*/ f10 f54 1"/>
                  <a:gd name="f63" fmla="*/ 90525 f54 1"/>
                  <a:gd name="f64" fmla="*/ 28447 f55 1"/>
                  <a:gd name="f65" fmla="*/ 95228 f54 1"/>
                  <a:gd name="f66" fmla="*/ 81986 f55 1"/>
                  <a:gd name="f67" fmla="*/ 81695 f55 1"/>
                  <a:gd name="f68" fmla="*/ 118151 f54 1"/>
                  <a:gd name="f69" fmla="*/ 16230 f55 1"/>
                  <a:gd name="f70" fmla="*/ 118297 f54 1"/>
                  <a:gd name="f71" fmla="*/ f11 f55 1"/>
                  <a:gd name="f72" fmla="*/ 101846 f54 1"/>
                  <a:gd name="f73" fmla="*/ f12 f55 1"/>
                  <a:gd name="f74" fmla="*/ f13 f54 1"/>
                  <a:gd name="f75" fmla="*/ f56 1 f2"/>
                  <a:gd name="f76" fmla="*/ f59 1 82848"/>
                  <a:gd name="f77" fmla="*/ f60 1 118532"/>
                  <a:gd name="f78" fmla="*/ f61 1 82848"/>
                  <a:gd name="f79" fmla="*/ f62 1 118532"/>
                  <a:gd name="f80" fmla="*/ f63 1 118532"/>
                  <a:gd name="f81" fmla="*/ f64 1 82848"/>
                  <a:gd name="f82" fmla="*/ f65 1 118532"/>
                  <a:gd name="f83" fmla="*/ f66 1 82848"/>
                  <a:gd name="f84" fmla="*/ f67 1 82848"/>
                  <a:gd name="f85" fmla="*/ f68 1 118532"/>
                  <a:gd name="f86" fmla="*/ f69 1 82848"/>
                  <a:gd name="f87" fmla="*/ f70 1 118532"/>
                  <a:gd name="f88" fmla="*/ f71 1 82848"/>
                  <a:gd name="f89" fmla="*/ f72 1 118532"/>
                  <a:gd name="f90" fmla="*/ f73 1 82848"/>
                  <a:gd name="f91" fmla="*/ f74 1 118532"/>
                  <a:gd name="f92" fmla="*/ f5 1 f57"/>
                  <a:gd name="f93" fmla="*/ f6 1 f57"/>
                  <a:gd name="f94" fmla="*/ f5 1 f58"/>
                  <a:gd name="f95" fmla="*/ f7 1 f58"/>
                  <a:gd name="f96" fmla="+- f75 0 f1"/>
                  <a:gd name="f97" fmla="*/ f76 1 f57"/>
                  <a:gd name="f98" fmla="*/ f77 1 f58"/>
                  <a:gd name="f99" fmla="*/ f78 1 f57"/>
                  <a:gd name="f100" fmla="*/ f79 1 f58"/>
                  <a:gd name="f101" fmla="*/ f80 1 f58"/>
                  <a:gd name="f102" fmla="*/ f81 1 f57"/>
                  <a:gd name="f103" fmla="*/ f82 1 f58"/>
                  <a:gd name="f104" fmla="*/ f83 1 f57"/>
                  <a:gd name="f105" fmla="*/ f84 1 f57"/>
                  <a:gd name="f106" fmla="*/ f85 1 f58"/>
                  <a:gd name="f107" fmla="*/ f86 1 f57"/>
                  <a:gd name="f108" fmla="*/ f87 1 f58"/>
                  <a:gd name="f109" fmla="*/ f88 1 f57"/>
                  <a:gd name="f110" fmla="*/ f89 1 f58"/>
                  <a:gd name="f111" fmla="*/ f90 1 f57"/>
                  <a:gd name="f112" fmla="*/ f91 1 f58"/>
                  <a:gd name="f113" fmla="*/ f92 f52 1"/>
                  <a:gd name="f114" fmla="*/ f93 f52 1"/>
                  <a:gd name="f115" fmla="*/ f95 f53 1"/>
                  <a:gd name="f116" fmla="*/ f94 f53 1"/>
                  <a:gd name="f117" fmla="*/ f97 f52 1"/>
                  <a:gd name="f118" fmla="*/ f98 f53 1"/>
                  <a:gd name="f119" fmla="*/ f99 f52 1"/>
                  <a:gd name="f120" fmla="*/ f100 f53 1"/>
                  <a:gd name="f121" fmla="*/ f101 f53 1"/>
                  <a:gd name="f122" fmla="*/ f102 f52 1"/>
                  <a:gd name="f123" fmla="*/ f103 f53 1"/>
                  <a:gd name="f124" fmla="*/ f104 f52 1"/>
                  <a:gd name="f125" fmla="*/ f105 f52 1"/>
                  <a:gd name="f126" fmla="*/ f106 f53 1"/>
                  <a:gd name="f127" fmla="*/ f107 f52 1"/>
                  <a:gd name="f128" fmla="*/ f108 f53 1"/>
                  <a:gd name="f129" fmla="*/ f109 f52 1"/>
                  <a:gd name="f130" fmla="*/ f110 f53 1"/>
                  <a:gd name="f131" fmla="*/ f111 f52 1"/>
                  <a:gd name="f132" fmla="*/ f112 f53 1"/>
                </a:gdLst>
                <a:ahLst/>
                <a:cxnLst>
                  <a:cxn ang="3cd4">
                    <a:pos x="hc" y="t"/>
                  </a:cxn>
                  <a:cxn ang="0">
                    <a:pos x="r" y="vc"/>
                  </a:cxn>
                  <a:cxn ang="cd4">
                    <a:pos x="hc" y="b"/>
                  </a:cxn>
                  <a:cxn ang="cd2">
                    <a:pos x="l" y="vc"/>
                  </a:cxn>
                  <a:cxn ang="f96">
                    <a:pos x="f117" y="f118"/>
                  </a:cxn>
                  <a:cxn ang="f96">
                    <a:pos x="f119" y="f120"/>
                  </a:cxn>
                  <a:cxn ang="f96">
                    <a:pos x="f119" y="f121"/>
                  </a:cxn>
                  <a:cxn ang="f96">
                    <a:pos x="f122" y="f123"/>
                  </a:cxn>
                  <a:cxn ang="f96">
                    <a:pos x="f124" y="f123"/>
                  </a:cxn>
                  <a:cxn ang="f96">
                    <a:pos x="f125" y="f126"/>
                  </a:cxn>
                  <a:cxn ang="f96">
                    <a:pos x="f127" y="f128"/>
                  </a:cxn>
                  <a:cxn ang="f96">
                    <a:pos x="f129" y="f130"/>
                  </a:cxn>
                  <a:cxn ang="f96">
                    <a:pos x="f131" y="f132"/>
                  </a:cxn>
                </a:cxnLst>
                <a:rect l="f113" t="f116" r="f114" b="f115"/>
                <a:pathLst>
                  <a:path w="82848" h="118532">
                    <a:moveTo>
                      <a:pt x="f8" y="f9"/>
                    </a:moveTo>
                    <a:cubicBezTo>
                      <a:pt x="f14" y="f15"/>
                      <a:pt x="f16" y="f9"/>
                      <a:pt x="f17" y="f10"/>
                    </a:cubicBezTo>
                    <a:cubicBezTo>
                      <a:pt x="f17" y="f18"/>
                      <a:pt x="f17" y="f19"/>
                      <a:pt x="f17" y="f20"/>
                    </a:cubicBezTo>
                    <a:cubicBezTo>
                      <a:pt x="f21" y="f22"/>
                      <a:pt x="f23" y="f24"/>
                      <a:pt x="f25" y="f26"/>
                    </a:cubicBezTo>
                    <a:cubicBezTo>
                      <a:pt x="f27" y="f28"/>
                      <a:pt x="f29" y="f30"/>
                      <a:pt x="f31" y="f26"/>
                    </a:cubicBezTo>
                    <a:cubicBezTo>
                      <a:pt x="f32" y="f33"/>
                      <a:pt x="f34" y="f35"/>
                      <a:pt x="f36" y="f37"/>
                    </a:cubicBezTo>
                    <a:cubicBezTo>
                      <a:pt x="f38" y="f39"/>
                      <a:pt x="f40" y="f41"/>
                      <a:pt x="f42" y="f41"/>
                    </a:cubicBezTo>
                    <a:cubicBezTo>
                      <a:pt x="f43" y="f44"/>
                      <a:pt x="f45" y="f46"/>
                      <a:pt x="f11" y="f47"/>
                    </a:cubicBezTo>
                    <a:cubicBezTo>
                      <a:pt x="f48" y="f49"/>
                      <a:pt x="f11" y="f50"/>
                      <a:pt x="f12" y="f13"/>
                    </a:cubicBezTo>
                    <a:close/>
                  </a:path>
                </a:pathLst>
              </a:custGeom>
              <a:solidFill>
                <a:srgbClr val="C4016F"/>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sp>
            <p:nvSpPr>
              <p:cNvPr id="27" name="Freeform: Shape 72">
                <a:extLst>
                  <a:ext uri="{FF2B5EF4-FFF2-40B4-BE49-F238E27FC236}">
                    <a16:creationId xmlns:a16="http://schemas.microsoft.com/office/drawing/2014/main" id="{5F7878A2-FCF9-4FE0-AA76-ED1549E583E9}"/>
                  </a:ext>
                </a:extLst>
              </p:cNvPr>
              <p:cNvSpPr/>
              <p:nvPr/>
            </p:nvSpPr>
            <p:spPr>
              <a:xfrm>
                <a:off x="7155042" y="5515605"/>
                <a:ext cx="84810" cy="105329"/>
              </a:xfrm>
              <a:custGeom>
                <a:avLst/>
                <a:gdLst>
                  <a:gd name="f0" fmla="val 10800000"/>
                  <a:gd name="f1" fmla="val 5400000"/>
                  <a:gd name="f2" fmla="val 180"/>
                  <a:gd name="f3" fmla="val w"/>
                  <a:gd name="f4" fmla="val h"/>
                  <a:gd name="f5" fmla="val 0"/>
                  <a:gd name="f6" fmla="val 95409"/>
                  <a:gd name="f7" fmla="val 118499"/>
                  <a:gd name="f8" fmla="+- 0 0 176"/>
                  <a:gd name="f9" fmla="+- 0 0 104"/>
                  <a:gd name="f10" fmla="+- 0 0 153"/>
                  <a:gd name="f11" fmla="val 153"/>
                  <a:gd name="f12" fmla="val 31280"/>
                  <a:gd name="f13" fmla="+- 0 0 541"/>
                  <a:gd name="f14" fmla="val 62781"/>
                  <a:gd name="f15" fmla="+- 0 0 26"/>
                  <a:gd name="f16" fmla="val 94271"/>
                  <a:gd name="f17" fmla="val 95648"/>
                  <a:gd name="f18" fmla="val 7007"/>
                  <a:gd name="f19" fmla="val 95458"/>
                  <a:gd name="f20" fmla="val 14487"/>
                  <a:gd name="f21" fmla="val 21632"/>
                  <a:gd name="f22" fmla="val 74674"/>
                  <a:gd name="f23" fmla="val 22001"/>
                  <a:gd name="f24" fmla="val 55077"/>
                  <a:gd name="f25" fmla="val 21363"/>
                  <a:gd name="f26" fmla="val 35480"/>
                  <a:gd name="f27" fmla="val 21956"/>
                  <a:gd name="f28" fmla="val 35648"/>
                  <a:gd name="f29" fmla="val 32203"/>
                  <a:gd name="f30" fmla="val 35614"/>
                  <a:gd name="f31" fmla="val 42449"/>
                  <a:gd name="f32" fmla="val 52696"/>
                  <a:gd name="f33" fmla="val 53688"/>
                  <a:gd name="f34" fmla="val 53323"/>
                  <a:gd name="f35" fmla="val 71796"/>
                  <a:gd name="f36" fmla="val 52494"/>
                  <a:gd name="f37" fmla="val 89870"/>
                  <a:gd name="f38" fmla="val 53121"/>
                  <a:gd name="f39" fmla="val 90351"/>
                  <a:gd name="f40" fmla="val 60221"/>
                  <a:gd name="f41" fmla="val 90318"/>
                  <a:gd name="f42" fmla="val 67366"/>
                  <a:gd name="f43" fmla="val 74476"/>
                  <a:gd name="f44" fmla="val 76577"/>
                  <a:gd name="f45" fmla="val 74969"/>
                  <a:gd name="f46" fmla="val 63251"/>
                  <a:gd name="f47" fmla="val 49937"/>
                  <a:gd name="f48" fmla="val 74700"/>
                  <a:gd name="f49" fmla="val 48223"/>
                  <a:gd name="f50" fmla="val 74544"/>
                  <a:gd name="f51" fmla="val 46062"/>
                  <a:gd name="f52" fmla="val 74958"/>
                  <a:gd name="f53" fmla="val 44797"/>
                  <a:gd name="f54" fmla="val 73469"/>
                  <a:gd name="f55" fmla="val 41247"/>
                  <a:gd name="f56" fmla="val 69516"/>
                  <a:gd name="f57" fmla="val 38895"/>
                  <a:gd name="f58" fmla="val 64678"/>
                  <a:gd name="f59" fmla="val 35760"/>
                  <a:gd name="f60" fmla="val 60411"/>
                  <a:gd name="f61" fmla="val 35491"/>
                  <a:gd name="f62" fmla="val 79673"/>
                  <a:gd name="f63" fmla="val 98934"/>
                  <a:gd name="f64" fmla="val 118183"/>
                  <a:gd name="f65" fmla="val 26420"/>
                  <a:gd name="f66" fmla="val 118318"/>
                  <a:gd name="f67" fmla="val 17204"/>
                  <a:gd name="f68" fmla="val 8010"/>
                  <a:gd name="f69" fmla="val 7853"/>
                  <a:gd name="f70" fmla="val 93111"/>
                  <a:gd name="f71" fmla="val 7730"/>
                  <a:gd name="f72" fmla="val 68037"/>
                  <a:gd name="f73" fmla="val 7831"/>
                  <a:gd name="f74" fmla="val 42964"/>
                  <a:gd name="f75" fmla="val 7965"/>
                  <a:gd name="f76" fmla="val 35518"/>
                  <a:gd name="f77" fmla="val 8447"/>
                  <a:gd name="f78" fmla="val 28015"/>
                  <a:gd name="f79" fmla="val 7540"/>
                  <a:gd name="f80" fmla="val 20613"/>
                  <a:gd name="f81" fmla="val 5647"/>
                  <a:gd name="f82" fmla="val 13547"/>
                  <a:gd name="f83" fmla="val 1190"/>
                  <a:gd name="f84" fmla="val 7343"/>
                  <a:gd name="f85" fmla="val 120"/>
                  <a:gd name="f86" fmla="+- 0 0 -90"/>
                  <a:gd name="f87" fmla="*/ f3 1 95409"/>
                  <a:gd name="f88" fmla="*/ f4 1 118499"/>
                  <a:gd name="f89" fmla="+- f7 0 f5"/>
                  <a:gd name="f90" fmla="+- f6 0 f5"/>
                  <a:gd name="f91" fmla="*/ f86 f0 1"/>
                  <a:gd name="f92" fmla="*/ f90 1 95409"/>
                  <a:gd name="f93" fmla="*/ f89 1 118499"/>
                  <a:gd name="f94" fmla="*/ f8 f90 1"/>
                  <a:gd name="f95" fmla="*/ 153 f89 1"/>
                  <a:gd name="f96" fmla="*/ 94271 f90 1"/>
                  <a:gd name="f97" fmla="*/ f9 f89 1"/>
                  <a:gd name="f98" fmla="*/ 21632 f89 1"/>
                  <a:gd name="f99" fmla="*/ 35480 f90 1"/>
                  <a:gd name="f100" fmla="*/ 21956 f89 1"/>
                  <a:gd name="f101" fmla="*/ 35614 f90 1"/>
                  <a:gd name="f102" fmla="*/ 52696 f89 1"/>
                  <a:gd name="f103" fmla="*/ 89870 f90 1"/>
                  <a:gd name="f104" fmla="*/ 53121 f89 1"/>
                  <a:gd name="f105" fmla="*/ 74476 f89 1"/>
                  <a:gd name="f106" fmla="*/ 49937 f90 1"/>
                  <a:gd name="f107" fmla="*/ 74700 f89 1"/>
                  <a:gd name="f108" fmla="*/ 44797 f90 1"/>
                  <a:gd name="f109" fmla="*/ 73469 f89 1"/>
                  <a:gd name="f110" fmla="*/ 35760 f90 1"/>
                  <a:gd name="f111" fmla="*/ 60411 f89 1"/>
                  <a:gd name="f112" fmla="*/ 118183 f89 1"/>
                  <a:gd name="f113" fmla="*/ 8010 f90 1"/>
                  <a:gd name="f114" fmla="*/ 7831 f90 1"/>
                  <a:gd name="f115" fmla="*/ 42964 f89 1"/>
                  <a:gd name="f116" fmla="*/ 7540 f90 1"/>
                  <a:gd name="f117" fmla="*/ 20613 f89 1"/>
                  <a:gd name="f118" fmla="*/ f10 f90 1"/>
                  <a:gd name="f119" fmla="*/ 120 f89 1"/>
                  <a:gd name="f120" fmla="*/ f91 1 f2"/>
                  <a:gd name="f121" fmla="*/ f94 1 95409"/>
                  <a:gd name="f122" fmla="*/ f95 1 118499"/>
                  <a:gd name="f123" fmla="*/ f96 1 95409"/>
                  <a:gd name="f124" fmla="*/ f97 1 118499"/>
                  <a:gd name="f125" fmla="*/ f98 1 118499"/>
                  <a:gd name="f126" fmla="*/ f99 1 95409"/>
                  <a:gd name="f127" fmla="*/ f100 1 118499"/>
                  <a:gd name="f128" fmla="*/ f101 1 95409"/>
                  <a:gd name="f129" fmla="*/ f102 1 118499"/>
                  <a:gd name="f130" fmla="*/ f103 1 95409"/>
                  <a:gd name="f131" fmla="*/ f104 1 118499"/>
                  <a:gd name="f132" fmla="*/ f105 1 118499"/>
                  <a:gd name="f133" fmla="*/ f106 1 95409"/>
                  <a:gd name="f134" fmla="*/ f107 1 118499"/>
                  <a:gd name="f135" fmla="*/ f108 1 95409"/>
                  <a:gd name="f136" fmla="*/ f109 1 118499"/>
                  <a:gd name="f137" fmla="*/ f110 1 95409"/>
                  <a:gd name="f138" fmla="*/ f111 1 118499"/>
                  <a:gd name="f139" fmla="*/ f112 1 118499"/>
                  <a:gd name="f140" fmla="*/ f113 1 95409"/>
                  <a:gd name="f141" fmla="*/ f114 1 95409"/>
                  <a:gd name="f142" fmla="*/ f115 1 118499"/>
                  <a:gd name="f143" fmla="*/ f116 1 95409"/>
                  <a:gd name="f144" fmla="*/ f117 1 118499"/>
                  <a:gd name="f145" fmla="*/ f118 1 95409"/>
                  <a:gd name="f146" fmla="*/ f119 1 118499"/>
                  <a:gd name="f147" fmla="*/ f5 1 f92"/>
                  <a:gd name="f148" fmla="*/ f6 1 f92"/>
                  <a:gd name="f149" fmla="*/ f5 1 f93"/>
                  <a:gd name="f150" fmla="*/ f7 1 f93"/>
                  <a:gd name="f151" fmla="+- f120 0 f1"/>
                  <a:gd name="f152" fmla="*/ f121 1 f92"/>
                  <a:gd name="f153" fmla="*/ f122 1 f93"/>
                  <a:gd name="f154" fmla="*/ f123 1 f92"/>
                  <a:gd name="f155" fmla="*/ f124 1 f93"/>
                  <a:gd name="f156" fmla="*/ f125 1 f93"/>
                  <a:gd name="f157" fmla="*/ f126 1 f92"/>
                  <a:gd name="f158" fmla="*/ f127 1 f93"/>
                  <a:gd name="f159" fmla="*/ f128 1 f92"/>
                  <a:gd name="f160" fmla="*/ f129 1 f93"/>
                  <a:gd name="f161" fmla="*/ f130 1 f92"/>
                  <a:gd name="f162" fmla="*/ f131 1 f93"/>
                  <a:gd name="f163" fmla="*/ f132 1 f93"/>
                  <a:gd name="f164" fmla="*/ f133 1 f92"/>
                  <a:gd name="f165" fmla="*/ f134 1 f93"/>
                  <a:gd name="f166" fmla="*/ f135 1 f92"/>
                  <a:gd name="f167" fmla="*/ f136 1 f93"/>
                  <a:gd name="f168" fmla="*/ f137 1 f92"/>
                  <a:gd name="f169" fmla="*/ f138 1 f93"/>
                  <a:gd name="f170" fmla="*/ f139 1 f93"/>
                  <a:gd name="f171" fmla="*/ f140 1 f92"/>
                  <a:gd name="f172" fmla="*/ f141 1 f92"/>
                  <a:gd name="f173" fmla="*/ f142 1 f93"/>
                  <a:gd name="f174" fmla="*/ f143 1 f92"/>
                  <a:gd name="f175" fmla="*/ f144 1 f93"/>
                  <a:gd name="f176" fmla="*/ f145 1 f92"/>
                  <a:gd name="f177" fmla="*/ f146 1 f93"/>
                  <a:gd name="f178" fmla="*/ f147 f87 1"/>
                  <a:gd name="f179" fmla="*/ f148 f87 1"/>
                  <a:gd name="f180" fmla="*/ f150 f88 1"/>
                  <a:gd name="f181" fmla="*/ f149 f88 1"/>
                  <a:gd name="f182" fmla="*/ f152 f87 1"/>
                  <a:gd name="f183" fmla="*/ f153 f88 1"/>
                  <a:gd name="f184" fmla="*/ f154 f87 1"/>
                  <a:gd name="f185" fmla="*/ f155 f88 1"/>
                  <a:gd name="f186" fmla="*/ f156 f88 1"/>
                  <a:gd name="f187" fmla="*/ f157 f87 1"/>
                  <a:gd name="f188" fmla="*/ f158 f88 1"/>
                  <a:gd name="f189" fmla="*/ f159 f87 1"/>
                  <a:gd name="f190" fmla="*/ f160 f88 1"/>
                  <a:gd name="f191" fmla="*/ f161 f87 1"/>
                  <a:gd name="f192" fmla="*/ f162 f88 1"/>
                  <a:gd name="f193" fmla="*/ f163 f88 1"/>
                  <a:gd name="f194" fmla="*/ f164 f87 1"/>
                  <a:gd name="f195" fmla="*/ f165 f88 1"/>
                  <a:gd name="f196" fmla="*/ f166 f87 1"/>
                  <a:gd name="f197" fmla="*/ f167 f88 1"/>
                  <a:gd name="f198" fmla="*/ f168 f87 1"/>
                  <a:gd name="f199" fmla="*/ f169 f88 1"/>
                  <a:gd name="f200" fmla="*/ f170 f88 1"/>
                  <a:gd name="f201" fmla="*/ f171 f87 1"/>
                  <a:gd name="f202" fmla="*/ f172 f87 1"/>
                  <a:gd name="f203" fmla="*/ f173 f88 1"/>
                  <a:gd name="f204" fmla="*/ f174 f87 1"/>
                  <a:gd name="f205" fmla="*/ f175 f88 1"/>
                  <a:gd name="f206" fmla="*/ f176 f87 1"/>
                  <a:gd name="f207" fmla="*/ f177 f88 1"/>
                </a:gdLst>
                <a:ahLst/>
                <a:cxnLst>
                  <a:cxn ang="3cd4">
                    <a:pos x="hc" y="t"/>
                  </a:cxn>
                  <a:cxn ang="0">
                    <a:pos x="r" y="vc"/>
                  </a:cxn>
                  <a:cxn ang="cd4">
                    <a:pos x="hc" y="b"/>
                  </a:cxn>
                  <a:cxn ang="cd2">
                    <a:pos x="l" y="vc"/>
                  </a:cxn>
                  <a:cxn ang="f151">
                    <a:pos x="f182" y="f183"/>
                  </a:cxn>
                  <a:cxn ang="f151">
                    <a:pos x="f184" y="f185"/>
                  </a:cxn>
                  <a:cxn ang="f151">
                    <a:pos x="f184" y="f186"/>
                  </a:cxn>
                  <a:cxn ang="f151">
                    <a:pos x="f187" y="f188"/>
                  </a:cxn>
                  <a:cxn ang="f151">
                    <a:pos x="f189" y="f190"/>
                  </a:cxn>
                  <a:cxn ang="f151">
                    <a:pos x="f191" y="f192"/>
                  </a:cxn>
                  <a:cxn ang="f151">
                    <a:pos x="f191" y="f193"/>
                  </a:cxn>
                  <a:cxn ang="f151">
                    <a:pos x="f194" y="f195"/>
                  </a:cxn>
                  <a:cxn ang="f151">
                    <a:pos x="f196" y="f197"/>
                  </a:cxn>
                  <a:cxn ang="f151">
                    <a:pos x="f198" y="f199"/>
                  </a:cxn>
                  <a:cxn ang="f151">
                    <a:pos x="f189" y="f200"/>
                  </a:cxn>
                  <a:cxn ang="f151">
                    <a:pos x="f201" y="f200"/>
                  </a:cxn>
                  <a:cxn ang="f151">
                    <a:pos x="f202" y="f203"/>
                  </a:cxn>
                  <a:cxn ang="f151">
                    <a:pos x="f204" y="f205"/>
                  </a:cxn>
                  <a:cxn ang="f151">
                    <a:pos x="f206" y="f207"/>
                  </a:cxn>
                </a:cxnLst>
                <a:rect l="f178" t="f181" r="f179" b="f180"/>
                <a:pathLst>
                  <a:path w="95409" h="118499">
                    <a:moveTo>
                      <a:pt x="f8" y="f11"/>
                    </a:moveTo>
                    <a:cubicBezTo>
                      <a:pt x="f12" y="f13"/>
                      <a:pt x="f14" y="f15"/>
                      <a:pt x="f16" y="f9"/>
                    </a:cubicBezTo>
                    <a:cubicBezTo>
                      <a:pt x="f17" y="f18"/>
                      <a:pt x="f19" y="f20"/>
                      <a:pt x="f16" y="f21"/>
                    </a:cubicBezTo>
                    <a:cubicBezTo>
                      <a:pt x="f22" y="f23"/>
                      <a:pt x="f24" y="f25"/>
                      <a:pt x="f26" y="f27"/>
                    </a:cubicBezTo>
                    <a:cubicBezTo>
                      <a:pt x="f28" y="f29"/>
                      <a:pt x="f30" y="f31"/>
                      <a:pt x="f30" y="f32"/>
                    </a:cubicBezTo>
                    <a:cubicBezTo>
                      <a:pt x="f33" y="f34"/>
                      <a:pt x="f35" y="f36"/>
                      <a:pt x="f37" y="f38"/>
                    </a:cubicBezTo>
                    <a:cubicBezTo>
                      <a:pt x="f39" y="f40"/>
                      <a:pt x="f41" y="f42"/>
                      <a:pt x="f37" y="f43"/>
                    </a:cubicBezTo>
                    <a:cubicBezTo>
                      <a:pt x="f44" y="f45"/>
                      <a:pt x="f46" y="f43"/>
                      <a:pt x="f47" y="f48"/>
                    </a:cubicBezTo>
                    <a:cubicBezTo>
                      <a:pt x="f49" y="f50"/>
                      <a:pt x="f51" y="f52"/>
                      <a:pt x="f53" y="f54"/>
                    </a:cubicBezTo>
                    <a:cubicBezTo>
                      <a:pt x="f55" y="f56"/>
                      <a:pt x="f57" y="f58"/>
                      <a:pt x="f59" y="f60"/>
                    </a:cubicBezTo>
                    <a:cubicBezTo>
                      <a:pt x="f61" y="f62"/>
                      <a:pt x="f59" y="f63"/>
                      <a:pt x="f30" y="f64"/>
                    </a:cubicBezTo>
                    <a:cubicBezTo>
                      <a:pt x="f65" y="f66"/>
                      <a:pt x="f67" y="f66"/>
                      <a:pt x="f68" y="f64"/>
                    </a:cubicBezTo>
                    <a:cubicBezTo>
                      <a:pt x="f69" y="f70"/>
                      <a:pt x="f71" y="f72"/>
                      <a:pt x="f73" y="f74"/>
                    </a:cubicBezTo>
                    <a:cubicBezTo>
                      <a:pt x="f75" y="f76"/>
                      <a:pt x="f77" y="f78"/>
                      <a:pt x="f79" y="f80"/>
                    </a:cubicBezTo>
                    <a:cubicBezTo>
                      <a:pt x="f81" y="f82"/>
                      <a:pt x="f83" y="f84"/>
                      <a:pt x="f10" y="f85"/>
                    </a:cubicBezTo>
                    <a:close/>
                  </a:path>
                </a:pathLst>
              </a:custGeom>
              <a:solidFill>
                <a:srgbClr val="C4016F"/>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sp>
            <p:nvSpPr>
              <p:cNvPr id="28" name="Freeform: Shape 73">
                <a:extLst>
                  <a:ext uri="{FF2B5EF4-FFF2-40B4-BE49-F238E27FC236}">
                    <a16:creationId xmlns:a16="http://schemas.microsoft.com/office/drawing/2014/main" id="{C14657D1-0985-457C-8A9E-5E1035727DDE}"/>
                  </a:ext>
                </a:extLst>
              </p:cNvPr>
              <p:cNvSpPr/>
              <p:nvPr/>
            </p:nvSpPr>
            <p:spPr>
              <a:xfrm>
                <a:off x="7253057" y="5515560"/>
                <a:ext cx="101461" cy="105439"/>
              </a:xfrm>
              <a:custGeom>
                <a:avLst/>
                <a:gdLst>
                  <a:gd name="f0" fmla="val 10800000"/>
                  <a:gd name="f1" fmla="val 5400000"/>
                  <a:gd name="f2" fmla="val 180"/>
                  <a:gd name="f3" fmla="val w"/>
                  <a:gd name="f4" fmla="val h"/>
                  <a:gd name="f5" fmla="val 0"/>
                  <a:gd name="f6" fmla="val 114144"/>
                  <a:gd name="f7" fmla="val 118618"/>
                  <a:gd name="f8" fmla="+- 0 0 64"/>
                  <a:gd name="f9" fmla="+- 0 0 119"/>
                  <a:gd name="f10" fmla="+- 0 0 41"/>
                  <a:gd name="f11" fmla="+- 0 0 176"/>
                  <a:gd name="f12" fmla="+- 0 0 74"/>
                  <a:gd name="f13" fmla="val 9096"/>
                  <a:gd name="f14" fmla="val 18234"/>
                  <a:gd name="f15" fmla="val 27394"/>
                  <a:gd name="f16" fmla="val 27249"/>
                  <a:gd name="f17" fmla="val 16219"/>
                  <a:gd name="f18" fmla="val 32546"/>
                  <a:gd name="f19" fmla="val 48873"/>
                  <a:gd name="f20" fmla="val 47025"/>
                  <a:gd name="f21" fmla="val 66667"/>
                  <a:gd name="f22" fmla="val 86309"/>
                  <a:gd name="f23" fmla="val 86163"/>
                  <a:gd name="f24" fmla="val 32569"/>
                  <a:gd name="f25" fmla="val 86443"/>
                  <a:gd name="f26" fmla="val 16253"/>
                  <a:gd name="f27" fmla="val 95435"/>
                  <a:gd name="f28" fmla="+- 0 0 321"/>
                  <a:gd name="f29" fmla="val 104696"/>
                  <a:gd name="f30" fmla="+- 0 0 220"/>
                  <a:gd name="f31" fmla="val 113969"/>
                  <a:gd name="f32" fmla="val 39400"/>
                  <a:gd name="f33" fmla="val 78829"/>
                  <a:gd name="f34" fmla="val 118258"/>
                  <a:gd name="f35" fmla="val 104730"/>
                  <a:gd name="f36" fmla="val 118404"/>
                  <a:gd name="f37" fmla="val 95503"/>
                  <a:gd name="f38" fmla="val 86275"/>
                  <a:gd name="f39" fmla="val 86029"/>
                  <a:gd name="f40" fmla="val 102625"/>
                  <a:gd name="f41" fmla="val 86544"/>
                  <a:gd name="f42" fmla="val 86847"/>
                  <a:gd name="f43" fmla="val 71091"/>
                  <a:gd name="f44" fmla="val 70194"/>
                  <a:gd name="f45" fmla="val 70195"/>
                  <a:gd name="f46" fmla="val 53957"/>
                  <a:gd name="f47" fmla="val 71326"/>
                  <a:gd name="f48" fmla="val 37999"/>
                  <a:gd name="f49" fmla="val 70542"/>
                  <a:gd name="f50" fmla="val 32904"/>
                  <a:gd name="f51" fmla="val 67485"/>
                  <a:gd name="f52" fmla="val 30676"/>
                  <a:gd name="f53" fmla="val 61158"/>
                  <a:gd name="f54" fmla="val 27350"/>
                  <a:gd name="f55" fmla="val 56421"/>
                  <a:gd name="f56" fmla="val 27204"/>
                  <a:gd name="f57" fmla="val 77060"/>
                  <a:gd name="f58" fmla="val 27484"/>
                  <a:gd name="f59" fmla="val 97709"/>
                  <a:gd name="f60" fmla="val 118359"/>
                  <a:gd name="f61" fmla="val 18077"/>
                  <a:gd name="f62" fmla="val 8951"/>
                  <a:gd name="f63" fmla="+- 0 0 30"/>
                  <a:gd name="f64" fmla="val 78885"/>
                  <a:gd name="f65" fmla="+- 0 0 -90"/>
                  <a:gd name="f66" fmla="*/ f3 1 114144"/>
                  <a:gd name="f67" fmla="*/ f4 1 118618"/>
                  <a:gd name="f68" fmla="+- f7 0 f5"/>
                  <a:gd name="f69" fmla="+- f6 0 f5"/>
                  <a:gd name="f70" fmla="*/ f65 f0 1"/>
                  <a:gd name="f71" fmla="*/ f69 1 114144"/>
                  <a:gd name="f72" fmla="*/ f68 1 118618"/>
                  <a:gd name="f73" fmla="*/ f8 f69 1"/>
                  <a:gd name="f74" fmla="*/ f9 f68 1"/>
                  <a:gd name="f75" fmla="*/ 27394 f69 1"/>
                  <a:gd name="f76" fmla="*/ 48873 f68 1"/>
                  <a:gd name="f77" fmla="*/ 86309 f69 1"/>
                  <a:gd name="f78" fmla="*/ 86163 f69 1"/>
                  <a:gd name="f79" fmla="*/ f10 f68 1"/>
                  <a:gd name="f80" fmla="*/ 113969 f69 1"/>
                  <a:gd name="f81" fmla="*/ 118258 f68 1"/>
                  <a:gd name="f82" fmla="*/ 86275 f69 1"/>
                  <a:gd name="f83" fmla="*/ 118404 f68 1"/>
                  <a:gd name="f84" fmla="*/ 86029 f69 1"/>
                  <a:gd name="f85" fmla="*/ 71091 f68 1"/>
                  <a:gd name="f86" fmla="*/ 37999 f69 1"/>
                  <a:gd name="f87" fmla="*/ 70542 f68 1"/>
                  <a:gd name="f88" fmla="*/ 27350 f69 1"/>
                  <a:gd name="f89" fmla="*/ 56421 f68 1"/>
                  <a:gd name="f90" fmla="*/ 27204 f69 1"/>
                  <a:gd name="f91" fmla="*/ 118359 f68 1"/>
                  <a:gd name="f92" fmla="*/ f11 f69 1"/>
                  <a:gd name="f93" fmla="*/ f12 f68 1"/>
                  <a:gd name="f94" fmla="*/ f70 1 f2"/>
                  <a:gd name="f95" fmla="*/ f73 1 114144"/>
                  <a:gd name="f96" fmla="*/ f74 1 118618"/>
                  <a:gd name="f97" fmla="*/ f75 1 114144"/>
                  <a:gd name="f98" fmla="*/ f76 1 118618"/>
                  <a:gd name="f99" fmla="*/ f77 1 114144"/>
                  <a:gd name="f100" fmla="*/ f78 1 114144"/>
                  <a:gd name="f101" fmla="*/ f79 1 118618"/>
                  <a:gd name="f102" fmla="*/ f80 1 114144"/>
                  <a:gd name="f103" fmla="*/ f81 1 118618"/>
                  <a:gd name="f104" fmla="*/ f82 1 114144"/>
                  <a:gd name="f105" fmla="*/ f83 1 118618"/>
                  <a:gd name="f106" fmla="*/ f84 1 114144"/>
                  <a:gd name="f107" fmla="*/ f85 1 118618"/>
                  <a:gd name="f108" fmla="*/ f86 1 114144"/>
                  <a:gd name="f109" fmla="*/ f87 1 118618"/>
                  <a:gd name="f110" fmla="*/ f88 1 114144"/>
                  <a:gd name="f111" fmla="*/ f89 1 118618"/>
                  <a:gd name="f112" fmla="*/ f90 1 114144"/>
                  <a:gd name="f113" fmla="*/ f91 1 118618"/>
                  <a:gd name="f114" fmla="*/ f92 1 114144"/>
                  <a:gd name="f115" fmla="*/ f93 1 118618"/>
                  <a:gd name="f116" fmla="*/ f5 1 f71"/>
                  <a:gd name="f117" fmla="*/ f6 1 f71"/>
                  <a:gd name="f118" fmla="*/ f5 1 f72"/>
                  <a:gd name="f119" fmla="*/ f7 1 f72"/>
                  <a:gd name="f120" fmla="+- f94 0 f1"/>
                  <a:gd name="f121" fmla="*/ f95 1 f71"/>
                  <a:gd name="f122" fmla="*/ f96 1 f72"/>
                  <a:gd name="f123" fmla="*/ f97 1 f71"/>
                  <a:gd name="f124" fmla="*/ f98 1 f72"/>
                  <a:gd name="f125" fmla="*/ f99 1 f71"/>
                  <a:gd name="f126" fmla="*/ f100 1 f71"/>
                  <a:gd name="f127" fmla="*/ f101 1 f72"/>
                  <a:gd name="f128" fmla="*/ f102 1 f71"/>
                  <a:gd name="f129" fmla="*/ f103 1 f72"/>
                  <a:gd name="f130" fmla="*/ f104 1 f71"/>
                  <a:gd name="f131" fmla="*/ f105 1 f72"/>
                  <a:gd name="f132" fmla="*/ f106 1 f71"/>
                  <a:gd name="f133" fmla="*/ f107 1 f72"/>
                  <a:gd name="f134" fmla="*/ f108 1 f71"/>
                  <a:gd name="f135" fmla="*/ f109 1 f72"/>
                  <a:gd name="f136" fmla="*/ f110 1 f71"/>
                  <a:gd name="f137" fmla="*/ f111 1 f72"/>
                  <a:gd name="f138" fmla="*/ f112 1 f71"/>
                  <a:gd name="f139" fmla="*/ f113 1 f72"/>
                  <a:gd name="f140" fmla="*/ f114 1 f71"/>
                  <a:gd name="f141" fmla="*/ f115 1 f72"/>
                  <a:gd name="f142" fmla="*/ f116 f66 1"/>
                  <a:gd name="f143" fmla="*/ f117 f66 1"/>
                  <a:gd name="f144" fmla="*/ f119 f67 1"/>
                  <a:gd name="f145" fmla="*/ f118 f67 1"/>
                  <a:gd name="f146" fmla="*/ f121 f66 1"/>
                  <a:gd name="f147" fmla="*/ f122 f67 1"/>
                  <a:gd name="f148" fmla="*/ f123 f66 1"/>
                  <a:gd name="f149" fmla="*/ f124 f67 1"/>
                  <a:gd name="f150" fmla="*/ f125 f66 1"/>
                  <a:gd name="f151" fmla="*/ f126 f66 1"/>
                  <a:gd name="f152" fmla="*/ f127 f67 1"/>
                  <a:gd name="f153" fmla="*/ f128 f66 1"/>
                  <a:gd name="f154" fmla="*/ f129 f67 1"/>
                  <a:gd name="f155" fmla="*/ f130 f66 1"/>
                  <a:gd name="f156" fmla="*/ f131 f67 1"/>
                  <a:gd name="f157" fmla="*/ f132 f66 1"/>
                  <a:gd name="f158" fmla="*/ f133 f67 1"/>
                  <a:gd name="f159" fmla="*/ f134 f66 1"/>
                  <a:gd name="f160" fmla="*/ f135 f67 1"/>
                  <a:gd name="f161" fmla="*/ f136 f66 1"/>
                  <a:gd name="f162" fmla="*/ f137 f67 1"/>
                  <a:gd name="f163" fmla="*/ f138 f66 1"/>
                  <a:gd name="f164" fmla="*/ f139 f67 1"/>
                  <a:gd name="f165" fmla="*/ f140 f66 1"/>
                  <a:gd name="f166" fmla="*/ f141 f67 1"/>
                </a:gdLst>
                <a:ahLst/>
                <a:cxnLst>
                  <a:cxn ang="3cd4">
                    <a:pos x="hc" y="t"/>
                  </a:cxn>
                  <a:cxn ang="0">
                    <a:pos x="r" y="vc"/>
                  </a:cxn>
                  <a:cxn ang="cd4">
                    <a:pos x="hc" y="b"/>
                  </a:cxn>
                  <a:cxn ang="cd2">
                    <a:pos x="l" y="vc"/>
                  </a:cxn>
                  <a:cxn ang="f120">
                    <a:pos x="f146" y="f147"/>
                  </a:cxn>
                  <a:cxn ang="f120">
                    <a:pos x="f148" y="f147"/>
                  </a:cxn>
                  <a:cxn ang="f120">
                    <a:pos x="f148" y="f149"/>
                  </a:cxn>
                  <a:cxn ang="f120">
                    <a:pos x="f150" y="f149"/>
                  </a:cxn>
                  <a:cxn ang="f120">
                    <a:pos x="f151" y="f152"/>
                  </a:cxn>
                  <a:cxn ang="f120">
                    <a:pos x="f153" y="f152"/>
                  </a:cxn>
                  <a:cxn ang="f120">
                    <a:pos x="f153" y="f154"/>
                  </a:cxn>
                  <a:cxn ang="f120">
                    <a:pos x="f155" y="f156"/>
                  </a:cxn>
                  <a:cxn ang="f120">
                    <a:pos x="f157" y="f158"/>
                  </a:cxn>
                  <a:cxn ang="f120">
                    <a:pos x="f159" y="f160"/>
                  </a:cxn>
                  <a:cxn ang="f120">
                    <a:pos x="f161" y="f162"/>
                  </a:cxn>
                  <a:cxn ang="f120">
                    <a:pos x="f163" y="f164"/>
                  </a:cxn>
                  <a:cxn ang="f120">
                    <a:pos x="f165" y="f164"/>
                  </a:cxn>
                  <a:cxn ang="f120">
                    <a:pos x="f165" y="f166"/>
                  </a:cxn>
                </a:cxnLst>
                <a:rect l="f142" t="f145" r="f143" b="f144"/>
                <a:pathLst>
                  <a:path w="114144" h="118618">
                    <a:moveTo>
                      <a:pt x="f8" y="f9"/>
                    </a:moveTo>
                    <a:cubicBezTo>
                      <a:pt x="f13" y="f9"/>
                      <a:pt x="f14" y="f9"/>
                      <a:pt x="f15" y="f9"/>
                    </a:cubicBezTo>
                    <a:cubicBezTo>
                      <a:pt x="f16" y="f17"/>
                      <a:pt x="f15" y="f18"/>
                      <a:pt x="f15" y="f19"/>
                    </a:cubicBezTo>
                    <a:cubicBezTo>
                      <a:pt x="f20" y="f19"/>
                      <a:pt x="f21" y="f19"/>
                      <a:pt x="f22" y="f19"/>
                    </a:cubicBezTo>
                    <a:cubicBezTo>
                      <a:pt x="f23" y="f24"/>
                      <a:pt x="f25" y="f26"/>
                      <a:pt x="f23" y="f10"/>
                    </a:cubicBezTo>
                    <a:cubicBezTo>
                      <a:pt x="f27" y="f28"/>
                      <a:pt x="f29" y="f30"/>
                      <a:pt x="f31" y="f10"/>
                    </a:cubicBezTo>
                    <a:cubicBezTo>
                      <a:pt x="f31" y="f32"/>
                      <a:pt x="f31" y="f33"/>
                      <a:pt x="f31" y="f34"/>
                    </a:cubicBezTo>
                    <a:cubicBezTo>
                      <a:pt x="f35" y="f36"/>
                      <a:pt x="f37" y="f34"/>
                      <a:pt x="f38" y="f36"/>
                    </a:cubicBezTo>
                    <a:cubicBezTo>
                      <a:pt x="f39" y="f40"/>
                      <a:pt x="f41" y="f42"/>
                      <a:pt x="f39" y="f43"/>
                    </a:cubicBezTo>
                    <a:cubicBezTo>
                      <a:pt x="f44" y="f45"/>
                      <a:pt x="f46" y="f47"/>
                      <a:pt x="f48" y="f49"/>
                    </a:cubicBezTo>
                    <a:cubicBezTo>
                      <a:pt x="f50" y="f51"/>
                      <a:pt x="f52" y="f53"/>
                      <a:pt x="f54" y="f55"/>
                    </a:cubicBezTo>
                    <a:cubicBezTo>
                      <a:pt x="f56" y="f57"/>
                      <a:pt x="f58" y="f59"/>
                      <a:pt x="f56" y="f60"/>
                    </a:cubicBezTo>
                    <a:cubicBezTo>
                      <a:pt x="f61" y="f60"/>
                      <a:pt x="f62" y="f60"/>
                      <a:pt x="f11" y="f60"/>
                    </a:cubicBezTo>
                    <a:cubicBezTo>
                      <a:pt x="f63" y="f64"/>
                      <a:pt x="f11" y="f32"/>
                      <a:pt x="f11" y="f12"/>
                    </a:cubicBezTo>
                    <a:close/>
                  </a:path>
                </a:pathLst>
              </a:custGeom>
              <a:solidFill>
                <a:srgbClr val="C4016F"/>
              </a:solidFill>
              <a:ln cap="flat">
                <a:noFill/>
                <a:prstDash val="solid"/>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Parka Regular"/>
                </a:endParaRPr>
              </a:p>
            </p:txBody>
          </p:sp>
        </p:grpSp>
      </p:grpSp>
      <p:sp>
        <p:nvSpPr>
          <p:cNvPr id="29" name="TextBox 2">
            <a:extLst>
              <a:ext uri="{FF2B5EF4-FFF2-40B4-BE49-F238E27FC236}">
                <a16:creationId xmlns:a16="http://schemas.microsoft.com/office/drawing/2014/main" id="{03642121-C541-4B39-B44D-D57BE931EA88}"/>
              </a:ext>
            </a:extLst>
          </p:cNvPr>
          <p:cNvSpPr txBox="1"/>
          <p:nvPr/>
        </p:nvSpPr>
        <p:spPr>
          <a:xfrm>
            <a:off x="788743" y="1362355"/>
            <a:ext cx="3865123" cy="492440"/>
          </a:xfrm>
          <a:prstGeom prst="rect">
            <a:avLst/>
          </a:prstGeom>
          <a:noFill/>
          <a:ln cap="flat">
            <a:noFill/>
          </a:ln>
        </p:spPr>
        <p:txBody>
          <a:bodyPr vert="horz" wrap="square" lIns="0" tIns="0" rIns="0" bIns="0" anchor="ctr" anchorCtr="0" compatLnSpc="1">
            <a:noAutofit/>
          </a:bodyPr>
          <a:lstStyle/>
          <a:p>
            <a:pPr marL="0" marR="0" lvl="0" indent="0" algn="l" defTabSz="914400" rtl="0" fontAlgn="auto" hangingPunct="1">
              <a:lnSpc>
                <a:spcPct val="100000"/>
              </a:lnSpc>
              <a:spcBef>
                <a:spcPts val="0"/>
              </a:spcBef>
              <a:spcAft>
                <a:spcPts val="0"/>
              </a:spcAft>
              <a:buNone/>
              <a:tabLst>
                <a:tab pos="3763963" algn="l"/>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Roboto" pitchFamily="2"/>
                <a:ea typeface="Roboto" pitchFamily="2"/>
                <a:cs typeface="Arial" pitchFamily="34"/>
              </a:rPr>
              <a:t>S’ENGAGER</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0"/>
                                          </p:val>
                                        </p:tav>
                                        <p:tav tm="100000">
                                          <p:val>
                                            <p:strVal val="#ppt_w"/>
                                          </p:val>
                                        </p:tav>
                                      </p:tavLst>
                                    </p:anim>
                                    <p:anim calcmode="lin" valueType="num">
                                      <p:cBhvr>
                                        <p:cTn id="8" dur="500" fill="hold"/>
                                        <p:tgtEl>
                                          <p:spTgt spid="9"/>
                                        </p:tgtEl>
                                        <p:attrNameLst>
                                          <p:attrName>ppt_h</p:attrName>
                                        </p:attrNameLst>
                                      </p:cBhvr>
                                      <p:tavLst>
                                        <p:tav tm="0">
                                          <p:val>
                                            <p:strVal val="0"/>
                                          </p:val>
                                        </p:tav>
                                        <p:tav tm="100000">
                                          <p:val>
                                            <p:strVal val="#ppt_h"/>
                                          </p:val>
                                        </p:tav>
                                      </p:tavLst>
                                    </p:anim>
                                    <p:anim calcmode="lin" valueType="num">
                                      <p:cBhvr>
                                        <p:cTn id="9" dur="500" fill="hold"/>
                                        <p:tgtEl>
                                          <p:spTgt spid="9"/>
                                        </p:tgtEl>
                                        <p:attrNameLst>
                                          <p:attrName>r</p:attrName>
                                        </p:attrNameLst>
                                      </p:cBhvr>
                                      <p:tavLst>
                                        <p:tav tm="0">
                                          <p:val>
                                            <p:strVal val="360"/>
                                          </p:val>
                                        </p:tav>
                                        <p:tav tm="100000">
                                          <p:val>
                                            <p:strVal val="0"/>
                                          </p:val>
                                        </p:tav>
                                      </p:tavLst>
                                    </p:anim>
                                    <p:animEffect transition="in" filter="fade">
                                      <p:cBhvr>
                                        <p:cTn id="10" dur="500"/>
                                        <p:tgtEl>
                                          <p:spTgt spid="9"/>
                                        </p:tgtEl>
                                      </p:cBhvr>
                                    </p:animEffect>
                                  </p:childTnLst>
                                </p:cTn>
                              </p:par>
                              <p:par>
                                <p:cTn id="11" presetID="2" presetClass="entr" presetSubtype="8" decel="50000"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ppt_x</p:attrName>
                                        </p:attrNameLst>
                                      </p:cBhvr>
                                      <p:tavLst>
                                        <p:tav tm="0">
                                          <p:val>
                                            <p:strVal val="0-#ppt_w/2"/>
                                          </p:val>
                                        </p:tav>
                                        <p:tav tm="100000">
                                          <p:val>
                                            <p:strVal val="#ppt_x"/>
                                          </p:val>
                                        </p:tav>
                                      </p:tavLst>
                                    </p:anim>
                                    <p:anim calcmode="lin" valueType="num">
                                      <p:cBhvr>
                                        <p:cTn id="14" dur="750" fill="hold"/>
                                        <p:tgtEl>
                                          <p:spTgt spid="8"/>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1000"/>
                                  </p:stCondLst>
                                  <p:childTnLst>
                                    <p:cmd type="call" cmd="playFrom(0.0)">
                                      <p:cBhvr>
                                        <p:cTn id="16"/>
                                        <p:tgtEl>
                                          <p:spTgt spid="8"/>
                                        </p:tgtEl>
                                      </p:cBhvr>
                                    </p:cmd>
                                  </p:childTnLst>
                                </p:cTn>
                              </p:par>
                              <p:par>
                                <p:cTn id="17" presetID="2" presetClass="entr" presetSubtype="2" decel="50000" fill="hold" nodeType="withEffect">
                                  <p:stCondLst>
                                    <p:cond delay="175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ppt_x</p:attrName>
                                        </p:attrNameLst>
                                      </p:cBhvr>
                                      <p:tavLst>
                                        <p:tav tm="0">
                                          <p:val>
                                            <p:strVal val="1+#ppt_w/2"/>
                                          </p:val>
                                        </p:tav>
                                        <p:tav tm="100000">
                                          <p:val>
                                            <p:strVal val="#ppt_x"/>
                                          </p:val>
                                        </p:tav>
                                      </p:tavLst>
                                    </p:anim>
                                    <p:anim calcmode="lin" valueType="num">
                                      <p:cBhvr>
                                        <p:cTn id="20" dur="75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50000" fill="hold" nodeType="withEffect">
                                  <p:stCondLst>
                                    <p:cond delay="2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750" fill="hold"/>
                                        <p:tgtEl>
                                          <p:spTgt spid="7"/>
                                        </p:tgtEl>
                                        <p:attrNameLst>
                                          <p:attrName>ppt_x</p:attrName>
                                        </p:attrNameLst>
                                      </p:cBhvr>
                                      <p:tavLst>
                                        <p:tav tm="0">
                                          <p:val>
                                            <p:strVal val="1+#ppt_w/2"/>
                                          </p:val>
                                        </p:tav>
                                        <p:tav tm="100000">
                                          <p:val>
                                            <p:strVal val="#ppt_x"/>
                                          </p:val>
                                        </p:tav>
                                      </p:tavLst>
                                    </p:anim>
                                    <p:anim calcmode="lin" valueType="num">
                                      <p:cBhvr>
                                        <p:cTn id="24" dur="750" fill="hold"/>
                                        <p:tgtEl>
                                          <p:spTgt spid="7"/>
                                        </p:tgtEl>
                                        <p:attrNameLst>
                                          <p:attrName>ppt_y</p:attrName>
                                        </p:attrNameLst>
                                      </p:cBhvr>
                                      <p:tavLst>
                                        <p:tav tm="0">
                                          <p:val>
                                            <p:strVal val="#ppt_y"/>
                                          </p:val>
                                        </p:tav>
                                        <p:tav tm="100000">
                                          <p:val>
                                            <p:strVal val="#ppt_y"/>
                                          </p:val>
                                        </p:tav>
                                      </p:tavLst>
                                    </p:anim>
                                  </p:childTnLst>
                                </p:cTn>
                              </p:par>
                              <p:par>
                                <p:cTn id="25" presetID="23" presetClass="entr" presetSubtype="16" fill="hold" nodeType="withEffect">
                                  <p:stCondLst>
                                    <p:cond delay="2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strVal val="0"/>
                                          </p:val>
                                        </p:tav>
                                        <p:tav tm="100000">
                                          <p:val>
                                            <p:strVal val="#ppt_w"/>
                                          </p:val>
                                        </p:tav>
                                      </p:tavLst>
                                    </p:anim>
                                    <p:anim calcmode="lin" valueType="num">
                                      <p:cBhvr>
                                        <p:cTn id="28" dur="500" fill="hold"/>
                                        <p:tgtEl>
                                          <p:spTgt spid="1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2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0"/>
                                          </p:val>
                                        </p:tav>
                                        <p:tav tm="100000">
                                          <p:val>
                                            <p:strVal val="#ppt_w"/>
                                          </p:val>
                                        </p:tav>
                                      </p:tavLst>
                                    </p:anim>
                                    <p:anim calcmode="lin" valueType="num">
                                      <p:cBhvr>
                                        <p:cTn id="32" dur="500" fill="hold"/>
                                        <p:tgtEl>
                                          <p:spTgt spid="11"/>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25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strVal val="0"/>
                                          </p:val>
                                        </p:tav>
                                        <p:tav tm="100000">
                                          <p:val>
                                            <p:strVal val="#ppt_w"/>
                                          </p:val>
                                        </p:tav>
                                      </p:tavLst>
                                    </p:anim>
                                    <p:anim calcmode="lin" valueType="num">
                                      <p:cBhvr>
                                        <p:cTn id="36" dur="500" fill="hold"/>
                                        <p:tgtEl>
                                          <p:spTgt spid="1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25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strVal val="0"/>
                                          </p:val>
                                        </p:tav>
                                        <p:tav tm="100000">
                                          <p:val>
                                            <p:strVal val="#ppt_w"/>
                                          </p:val>
                                        </p:tav>
                                      </p:tavLst>
                                    </p:anim>
                                    <p:anim calcmode="lin" valueType="num">
                                      <p:cBhvr>
                                        <p:cTn id="40" dur="500" fill="hold"/>
                                        <p:tgtEl>
                                          <p:spTgt spid="1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25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0"/>
                                          </p:val>
                                        </p:tav>
                                        <p:tav tm="100000">
                                          <p:val>
                                            <p:strVal val="#ppt_w"/>
                                          </p:val>
                                        </p:tav>
                                      </p:tavLst>
                                    </p:anim>
                                    <p:anim calcmode="lin" valueType="num">
                                      <p:cBhvr>
                                        <p:cTn id="44" dur="500" fill="hold"/>
                                        <p:tgtEl>
                                          <p:spTgt spid="1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250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strVal val="0"/>
                                          </p:val>
                                        </p:tav>
                                        <p:tav tm="100000">
                                          <p:val>
                                            <p:strVal val="#ppt_w"/>
                                          </p:val>
                                        </p:tav>
                                      </p:tavLst>
                                    </p:anim>
                                    <p:anim calcmode="lin" valueType="num">
                                      <p:cBhvr>
                                        <p:cTn id="48" dur="500" fill="hold"/>
                                        <p:tgtEl>
                                          <p:spTgt spid="15"/>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2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strVal val="0"/>
                                          </p:val>
                                        </p:tav>
                                        <p:tav tm="100000">
                                          <p:val>
                                            <p:strVal val="#ppt_w"/>
                                          </p:val>
                                        </p:tav>
                                      </p:tavLst>
                                    </p:anim>
                                    <p:anim calcmode="lin" valueType="num">
                                      <p:cBhvr>
                                        <p:cTn id="52" dur="500" fill="hold"/>
                                        <p:tgtEl>
                                          <p:spTgt spid="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3">
                  <p:endCondLst>
                    <p:cond evt="onNext" delay="0">
                      <p:tgtEl>
                        <p:sldTgt/>
                      </p:tgtEl>
                    </p:cond>
                    <p:cond evt="onPrev" delay="0">
                      <p:tgtEl>
                        <p:sldTgt/>
                      </p:tgtEl>
                    </p:cond>
                  </p:end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12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A01C55-039D-46CF-9A82-F82EE8336390}"/>
              </a:ext>
            </a:extLst>
          </p:cNvPr>
          <p:cNvSpPr txBox="1">
            <a:spLocks noGrp="1"/>
          </p:cNvSpPr>
          <p:nvPr>
            <p:ph type="title"/>
          </p:nvPr>
        </p:nvSpPr>
        <p:spPr/>
        <p:txBody>
          <a:bodyPr/>
          <a:lstStyle/>
          <a:p>
            <a:pPr lvl="0"/>
            <a:r>
              <a:rPr lang="fr-FR" sz="3600" b="1" u="sng">
                <a:solidFill>
                  <a:srgbClr val="003C74"/>
                </a:solidFill>
                <a:effectLst>
                  <a:outerShdw dist="38096" dir="2700000">
                    <a:srgbClr val="000000"/>
                  </a:outerShdw>
                </a:effectLst>
                <a:latin typeface="Roboto Medium" pitchFamily="2"/>
                <a:ea typeface="Roboto Medium" pitchFamily="2"/>
              </a:rPr>
              <a:t>Commission Territoriale de Discipline</a:t>
            </a:r>
          </a:p>
        </p:txBody>
      </p:sp>
      <p:pic>
        <p:nvPicPr>
          <p:cNvPr id="3" name="Picture 6" descr="C:\Users\user\Pictures\HAUTS DE FRANCE\FOND BLANC\01_QUADRI\FFHB_LOGO_LIGUE_HAUTS_DE_FRANCE_FD_BL_Q.png">
            <a:extLst>
              <a:ext uri="{FF2B5EF4-FFF2-40B4-BE49-F238E27FC236}">
                <a16:creationId xmlns:a16="http://schemas.microsoft.com/office/drawing/2014/main" id="{594CE8E1-1831-4DAB-9063-5CF6E01251F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19C97684-B15D-46FB-A076-956CEA63E454}"/>
              </a:ext>
            </a:extLst>
          </p:cNvPr>
          <p:cNvSpPr txBox="1"/>
          <p:nvPr/>
        </p:nvSpPr>
        <p:spPr>
          <a:xfrm>
            <a:off x="1943703" y="2828833"/>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Ludovic Firmin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 de la Commission Territoriale de Discipline</a:t>
            </a:r>
          </a:p>
        </p:txBody>
      </p:sp>
      <p:sp>
        <p:nvSpPr>
          <p:cNvPr id="5" name="ZoneTexte 6">
            <a:extLst>
              <a:ext uri="{FF2B5EF4-FFF2-40B4-BE49-F238E27FC236}">
                <a16:creationId xmlns:a16="http://schemas.microsoft.com/office/drawing/2014/main" id="{58FF78AF-B693-4D87-B7E9-C0574A17D0C2}"/>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pic>
        <p:nvPicPr>
          <p:cNvPr id="6" name="Image 7">
            <a:extLst>
              <a:ext uri="{FF2B5EF4-FFF2-40B4-BE49-F238E27FC236}">
                <a16:creationId xmlns:a16="http://schemas.microsoft.com/office/drawing/2014/main" id="{0ED62087-4F99-4B1A-9306-D1FD6F5D31AD}"/>
              </a:ext>
            </a:extLst>
          </p:cNvPr>
          <p:cNvPicPr>
            <a:picLocks noChangeAspect="1"/>
          </p:cNvPicPr>
          <p:nvPr/>
        </p:nvPicPr>
        <p:blipFill>
          <a:blip r:embed="rId3"/>
          <a:stretch>
            <a:fillRect/>
          </a:stretch>
        </p:blipFill>
        <p:spPr>
          <a:xfrm>
            <a:off x="5909191" y="1295494"/>
            <a:ext cx="2582192" cy="995690"/>
          </a:xfrm>
          <a:prstGeom prst="rect">
            <a:avLst/>
          </a:prstGeom>
          <a:noFill/>
          <a:ln cap="flat">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CF0DC-4EDE-45AB-B2A9-432679DAF179}"/>
              </a:ext>
            </a:extLst>
          </p:cNvPr>
          <p:cNvSpPr txBox="1">
            <a:spLocks noGrp="1"/>
          </p:cNvSpPr>
          <p:nvPr>
            <p:ph type="title"/>
          </p:nvPr>
        </p:nvSpPr>
        <p:spPr/>
        <p:txBody>
          <a:bodyPr/>
          <a:lstStyle/>
          <a:p>
            <a:pPr lvl="0"/>
            <a:r>
              <a:rPr lang="fr-FR" sz="3600" b="1" u="sng">
                <a:solidFill>
                  <a:srgbClr val="003C74"/>
                </a:solidFill>
                <a:effectLst>
                  <a:outerShdw dist="38096" dir="2700000">
                    <a:srgbClr val="000000"/>
                  </a:outerShdw>
                </a:effectLst>
                <a:latin typeface="Roboto Medium" pitchFamily="2"/>
                <a:ea typeface="Roboto Medium" pitchFamily="2"/>
              </a:rPr>
              <a:t>Commission Réclamations &amp; Litiges</a:t>
            </a:r>
          </a:p>
        </p:txBody>
      </p:sp>
      <p:pic>
        <p:nvPicPr>
          <p:cNvPr id="3" name="Picture 6" descr="C:\Users\user\Pictures\HAUTS DE FRANCE\FOND BLANC\01_QUADRI\FFHB_LOGO_LIGUE_HAUTS_DE_FRANCE_FD_BL_Q.png">
            <a:extLst>
              <a:ext uri="{FF2B5EF4-FFF2-40B4-BE49-F238E27FC236}">
                <a16:creationId xmlns:a16="http://schemas.microsoft.com/office/drawing/2014/main" id="{A5DB04B5-7801-4549-9A11-4CADA2B11A28}"/>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536032A6-4E9B-4EFB-85CD-7C3464027796}"/>
              </a:ext>
            </a:extLst>
          </p:cNvPr>
          <p:cNvSpPr txBox="1"/>
          <p:nvPr/>
        </p:nvSpPr>
        <p:spPr>
          <a:xfrm>
            <a:off x="1430642" y="2627683"/>
            <a:ext cx="6354705"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David Chartres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 de la Commission Territoriale de Réclamations et Litiges</a:t>
            </a:r>
          </a:p>
        </p:txBody>
      </p:sp>
      <p:pic>
        <p:nvPicPr>
          <p:cNvPr id="5" name="Image 8">
            <a:extLst>
              <a:ext uri="{FF2B5EF4-FFF2-40B4-BE49-F238E27FC236}">
                <a16:creationId xmlns:a16="http://schemas.microsoft.com/office/drawing/2014/main" id="{07978D5F-59F9-43ED-BBD5-09DF41F84279}"/>
              </a:ext>
            </a:extLst>
          </p:cNvPr>
          <p:cNvPicPr>
            <a:picLocks noChangeAspect="1"/>
          </p:cNvPicPr>
          <p:nvPr/>
        </p:nvPicPr>
        <p:blipFill>
          <a:blip r:embed="rId3"/>
          <a:stretch>
            <a:fillRect/>
          </a:stretch>
        </p:blipFill>
        <p:spPr>
          <a:xfrm>
            <a:off x="5740923" y="1305187"/>
            <a:ext cx="2728542" cy="981443"/>
          </a:xfrm>
          <a:prstGeom prst="rect">
            <a:avLst/>
          </a:prstGeom>
          <a:noFill/>
          <a:ln cap="flat">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18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31EBF2-0AC0-4EE0-AB36-9EC596B5FBC0}"/>
              </a:ext>
            </a:extLst>
          </p:cNvPr>
          <p:cNvSpPr txBox="1">
            <a:spLocks noGrp="1"/>
          </p:cNvSpPr>
          <p:nvPr>
            <p:ph type="title"/>
          </p:nvPr>
        </p:nvSpPr>
        <p:spPr/>
        <p:txBody>
          <a:bodyPr/>
          <a:lstStyle/>
          <a:p>
            <a:pPr lvl="0"/>
            <a:r>
              <a:rPr lang="fr-FR" sz="3600" b="1" u="sng">
                <a:solidFill>
                  <a:srgbClr val="003C74"/>
                </a:solidFill>
                <a:effectLst>
                  <a:outerShdw dist="38096" dir="2700000">
                    <a:srgbClr val="000000"/>
                  </a:outerShdw>
                </a:effectLst>
                <a:latin typeface="Roboto Medium" pitchFamily="2"/>
                <a:ea typeface="Roboto Medium" pitchFamily="2"/>
              </a:rPr>
              <a:t>Commission Réclamations &amp; Litiges</a:t>
            </a:r>
          </a:p>
        </p:txBody>
      </p:sp>
      <p:pic>
        <p:nvPicPr>
          <p:cNvPr id="3" name="Picture 6" descr="C:\Users\user\Pictures\HAUTS DE FRANCE\FOND BLANC\01_QUADRI\FFHB_LOGO_LIGUE_HAUTS_DE_FRANCE_FD_BL_Q.png">
            <a:extLst>
              <a:ext uri="{FF2B5EF4-FFF2-40B4-BE49-F238E27FC236}">
                <a16:creationId xmlns:a16="http://schemas.microsoft.com/office/drawing/2014/main" id="{544FDCC7-E2C6-4FF7-9EA9-B602FCAE1FA2}"/>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FC857F75-DF22-4572-A4F2-D7D71F0CC7DD}"/>
              </a:ext>
            </a:extLst>
          </p:cNvPr>
          <p:cNvSpPr txBox="1"/>
          <p:nvPr/>
        </p:nvSpPr>
        <p:spPr>
          <a:xfrm>
            <a:off x="1430642" y="2627683"/>
            <a:ext cx="6354705"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David Chartres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Président de la Commission Territoriale de Réclamations et Litiges</a:t>
            </a:r>
          </a:p>
        </p:txBody>
      </p:sp>
      <p:sp>
        <p:nvSpPr>
          <p:cNvPr id="5" name="ZoneTexte 6">
            <a:extLst>
              <a:ext uri="{FF2B5EF4-FFF2-40B4-BE49-F238E27FC236}">
                <a16:creationId xmlns:a16="http://schemas.microsoft.com/office/drawing/2014/main" id="{0ED82CA9-8C5D-4042-BF00-803C2AA7E935}"/>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pic>
        <p:nvPicPr>
          <p:cNvPr id="6" name="Image 8">
            <a:extLst>
              <a:ext uri="{FF2B5EF4-FFF2-40B4-BE49-F238E27FC236}">
                <a16:creationId xmlns:a16="http://schemas.microsoft.com/office/drawing/2014/main" id="{5FC97721-99BB-4131-89A8-ADCF6730E4FF}"/>
              </a:ext>
            </a:extLst>
          </p:cNvPr>
          <p:cNvPicPr>
            <a:picLocks noChangeAspect="1"/>
          </p:cNvPicPr>
          <p:nvPr/>
        </p:nvPicPr>
        <p:blipFill>
          <a:blip r:embed="rId3"/>
          <a:stretch>
            <a:fillRect/>
          </a:stretch>
        </p:blipFill>
        <p:spPr>
          <a:xfrm>
            <a:off x="5740923" y="1305187"/>
            <a:ext cx="2728542" cy="981443"/>
          </a:xfrm>
          <a:prstGeom prst="rect">
            <a:avLst/>
          </a:prstGeom>
          <a:noFill/>
          <a:ln cap="flat">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19D31-1CAA-4451-8808-7653F6946AFB}"/>
              </a:ext>
            </a:extLst>
          </p:cNvPr>
          <p:cNvSpPr txBox="1">
            <a:spLocks noGrp="1"/>
          </p:cNvSpPr>
          <p:nvPr>
            <p:ph type="title"/>
          </p:nvPr>
        </p:nvSpPr>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Commission Communication</a:t>
            </a:r>
          </a:p>
        </p:txBody>
      </p:sp>
      <p:pic>
        <p:nvPicPr>
          <p:cNvPr id="3" name="Picture 6" descr="C:\Users\user\Pictures\HAUTS DE FRANCE\FOND BLANC\01_QUADRI\FFHB_LOGO_LIGUE_HAUTS_DE_FRANCE_FD_BL_Q.png">
            <a:extLst>
              <a:ext uri="{FF2B5EF4-FFF2-40B4-BE49-F238E27FC236}">
                <a16:creationId xmlns:a16="http://schemas.microsoft.com/office/drawing/2014/main" id="{4395EACE-0881-447C-914B-C42A9F09EC85}"/>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5B955827-978F-4224-8FBD-F0C19EC49D31}"/>
              </a:ext>
            </a:extLst>
          </p:cNvPr>
          <p:cNvSpPr txBox="1"/>
          <p:nvPr/>
        </p:nvSpPr>
        <p:spPr>
          <a:xfrm>
            <a:off x="1943703" y="2644170"/>
            <a:ext cx="5256583" cy="28623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a:solidFill>
                  <a:srgbClr val="002060"/>
                </a:solidFill>
                <a:uFillTx/>
                <a:latin typeface="Roboto" pitchFamily="2"/>
                <a:ea typeface="Roboto" pitchFamily="2"/>
              </a:rPr>
              <a:t>Michel DESTOMBES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0" cap="none" spc="0" baseline="0" dirty="0">
                <a:solidFill>
                  <a:srgbClr val="002060"/>
                </a:solidFill>
                <a:uFillTx/>
                <a:latin typeface="Roboto" pitchFamily="2"/>
                <a:ea typeface="Roboto" pitchFamily="2"/>
              </a:rPr>
              <a:t>Président du pôle </a:t>
            </a:r>
            <a:r>
              <a:rPr lang="fr-FR" sz="2000" b="1" i="1" u="none" strike="noStrike" kern="1200" cap="none" spc="0" baseline="0" dirty="0">
                <a:solidFill>
                  <a:srgbClr val="002060"/>
                </a:solidFill>
                <a:uFillTx/>
                <a:latin typeface="Roboto" pitchFamily="2"/>
                <a:ea typeface="Roboto" pitchFamily="2"/>
              </a:rPr>
              <a:t>Communication de la Ligue de Handball des Hauts-de-France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000" b="1" i="1" u="none" strike="noStrike" kern="0" cap="none" spc="0" baseline="0" dirty="0">
              <a:solidFill>
                <a:srgbClr val="002060"/>
              </a:solidFill>
              <a:uFillTx/>
              <a:latin typeface="Roboto" pitchFamily="2"/>
              <a:ea typeface="Roboto" pitchFamily="2"/>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a:solidFill>
                  <a:srgbClr val="002060"/>
                </a:solidFill>
                <a:uFillTx/>
                <a:latin typeface="Roboto" pitchFamily="2"/>
                <a:ea typeface="Roboto" pitchFamily="2"/>
              </a:rPr>
              <a:t>Grégory ROCHES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0" cap="none" spc="0" baseline="0" dirty="0">
                <a:solidFill>
                  <a:srgbClr val="002060"/>
                </a:solidFill>
                <a:uFillTx/>
                <a:latin typeface="Roboto" pitchFamily="2"/>
                <a:ea typeface="Roboto" pitchFamily="2"/>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0" cap="none" spc="0" baseline="0" dirty="0">
                <a:solidFill>
                  <a:srgbClr val="002060"/>
                </a:solidFill>
                <a:uFillTx/>
                <a:latin typeface="Roboto" pitchFamily="2"/>
                <a:ea typeface="Roboto" pitchFamily="2"/>
              </a:rPr>
              <a:t>Chargé de Développement, Responsable de la Communication</a:t>
            </a:r>
            <a:endParaRPr lang="fr-FR" sz="2000" b="1" i="1" u="none" strike="noStrike" kern="1200" cap="none" spc="0" baseline="0" dirty="0">
              <a:solidFill>
                <a:srgbClr val="002060"/>
              </a:solidFill>
              <a:uFillTx/>
              <a:latin typeface="Roboto" pitchFamily="2"/>
              <a:ea typeface="Roboto" pitchFamily="2"/>
            </a:endParaRPr>
          </a:p>
        </p:txBody>
      </p:sp>
      <p:pic>
        <p:nvPicPr>
          <p:cNvPr id="5" name="Image 7">
            <a:extLst>
              <a:ext uri="{FF2B5EF4-FFF2-40B4-BE49-F238E27FC236}">
                <a16:creationId xmlns:a16="http://schemas.microsoft.com/office/drawing/2014/main" id="{654991CD-52F1-4747-BF8B-E36D8637BDCD}"/>
              </a:ext>
            </a:extLst>
          </p:cNvPr>
          <p:cNvPicPr>
            <a:picLocks noChangeAspect="1"/>
          </p:cNvPicPr>
          <p:nvPr/>
        </p:nvPicPr>
        <p:blipFill>
          <a:blip r:embed="rId3"/>
          <a:stretch>
            <a:fillRect/>
          </a:stretch>
        </p:blipFill>
        <p:spPr>
          <a:xfrm>
            <a:off x="5618375" y="1291196"/>
            <a:ext cx="2961247" cy="993084"/>
          </a:xfrm>
          <a:prstGeom prst="rect">
            <a:avLst/>
          </a:prstGeom>
          <a:noFill/>
          <a:ln cap="flat">
            <a:noFill/>
          </a:ln>
        </p:spPr>
      </p:pic>
      <p:sp>
        <p:nvSpPr>
          <p:cNvPr id="6" name="ZoneTexte 5">
            <a:hlinkClick r:id="rId4"/>
            <a:extLst>
              <a:ext uri="{FF2B5EF4-FFF2-40B4-BE49-F238E27FC236}">
                <a16:creationId xmlns:a16="http://schemas.microsoft.com/office/drawing/2014/main" id="{FCEBF072-F15B-4DA4-83AB-CED15C877C53}"/>
              </a:ext>
            </a:extLst>
          </p:cNvPr>
          <p:cNvSpPr txBox="1"/>
          <p:nvPr/>
        </p:nvSpPr>
        <p:spPr>
          <a:xfrm>
            <a:off x="1986901" y="5866378"/>
            <a:ext cx="5256583" cy="40011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dirty="0">
                <a:solidFill>
                  <a:srgbClr val="00B0F0"/>
                </a:solidFill>
                <a:uFillTx/>
                <a:latin typeface="Roboto" pitchFamily="2"/>
                <a:ea typeface="Roboto" pitchFamily="2"/>
              </a:rPr>
              <a:t>LIEN VERS LA PRESENTATION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13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442A03-6BD6-4F7A-BAF7-1336EAF82A73}"/>
              </a:ext>
            </a:extLst>
          </p:cNvPr>
          <p:cNvSpPr txBox="1">
            <a:spLocks noGrp="1"/>
          </p:cNvSpPr>
          <p:nvPr>
            <p:ph type="title"/>
          </p:nvPr>
        </p:nvSpPr>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Commission Communication</a:t>
            </a:r>
          </a:p>
        </p:txBody>
      </p:sp>
      <p:pic>
        <p:nvPicPr>
          <p:cNvPr id="3" name="Picture 6" descr="C:\Users\user\Pictures\HAUTS DE FRANCE\FOND BLANC\01_QUADRI\FFHB_LOGO_LIGUE_HAUTS_DE_FRANCE_FD_BL_Q.png">
            <a:extLst>
              <a:ext uri="{FF2B5EF4-FFF2-40B4-BE49-F238E27FC236}">
                <a16:creationId xmlns:a16="http://schemas.microsoft.com/office/drawing/2014/main" id="{107D7A57-88B8-45E8-A832-21ED70803A9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Image 7">
            <a:extLst>
              <a:ext uri="{FF2B5EF4-FFF2-40B4-BE49-F238E27FC236}">
                <a16:creationId xmlns:a16="http://schemas.microsoft.com/office/drawing/2014/main" id="{B46B879F-6FD1-466D-B75B-36936FFEE3CE}"/>
              </a:ext>
            </a:extLst>
          </p:cNvPr>
          <p:cNvPicPr>
            <a:picLocks noChangeAspect="1"/>
          </p:cNvPicPr>
          <p:nvPr/>
        </p:nvPicPr>
        <p:blipFill>
          <a:blip r:embed="rId3"/>
          <a:stretch>
            <a:fillRect/>
          </a:stretch>
        </p:blipFill>
        <p:spPr>
          <a:xfrm>
            <a:off x="5618375" y="1291196"/>
            <a:ext cx="2961247" cy="993084"/>
          </a:xfrm>
          <a:prstGeom prst="rect">
            <a:avLst/>
          </a:prstGeom>
          <a:noFill/>
          <a:ln cap="flat">
            <a:noFill/>
          </a:ln>
        </p:spPr>
      </p:pic>
      <p:sp>
        <p:nvSpPr>
          <p:cNvPr id="5" name="ZoneTexte 6">
            <a:extLst>
              <a:ext uri="{FF2B5EF4-FFF2-40B4-BE49-F238E27FC236}">
                <a16:creationId xmlns:a16="http://schemas.microsoft.com/office/drawing/2014/main" id="{42FE9C41-7A55-4653-95D0-BB2B0C83BF17}"/>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
        <p:nvSpPr>
          <p:cNvPr id="6" name="ZoneTexte 5">
            <a:extLst>
              <a:ext uri="{FF2B5EF4-FFF2-40B4-BE49-F238E27FC236}">
                <a16:creationId xmlns:a16="http://schemas.microsoft.com/office/drawing/2014/main" id="{5FF73251-036D-4688-BE49-972A71A20A0F}"/>
              </a:ext>
            </a:extLst>
          </p:cNvPr>
          <p:cNvSpPr txBox="1"/>
          <p:nvPr/>
        </p:nvSpPr>
        <p:spPr>
          <a:xfrm>
            <a:off x="1943703" y="2644170"/>
            <a:ext cx="5256583" cy="28623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a:solidFill>
                  <a:srgbClr val="002060"/>
                </a:solidFill>
                <a:uFillTx/>
                <a:latin typeface="Roboto" pitchFamily="2"/>
                <a:ea typeface="Roboto" pitchFamily="2"/>
              </a:rPr>
              <a:t>Michel DESTOMBES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0" cap="none" spc="0" baseline="0">
                <a:solidFill>
                  <a:srgbClr val="002060"/>
                </a:solidFill>
                <a:uFillTx/>
                <a:latin typeface="Roboto" pitchFamily="2"/>
                <a:ea typeface="Roboto" pitchFamily="2"/>
              </a:rPr>
              <a:t>Président du pôle </a:t>
            </a:r>
            <a:r>
              <a:rPr lang="fr-FR" sz="2000" b="1" i="1" u="none" strike="noStrike" kern="1200" cap="none" spc="0" baseline="0">
                <a:solidFill>
                  <a:srgbClr val="002060"/>
                </a:solidFill>
                <a:uFillTx/>
                <a:latin typeface="Roboto" pitchFamily="2"/>
                <a:ea typeface="Roboto" pitchFamily="2"/>
              </a:rPr>
              <a:t>Communication de la Ligue de Handball des Hauts-de-France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000" b="1" i="1" u="none" strike="noStrike" kern="0" cap="none" spc="0" baseline="0">
              <a:solidFill>
                <a:srgbClr val="002060"/>
              </a:solidFill>
              <a:uFillTx/>
              <a:latin typeface="Roboto" pitchFamily="2"/>
              <a:ea typeface="Roboto" pitchFamily="2"/>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1200" cap="none" spc="0" baseline="0">
                <a:solidFill>
                  <a:srgbClr val="002060"/>
                </a:solidFill>
                <a:uFillTx/>
                <a:latin typeface="Roboto" pitchFamily="2"/>
                <a:ea typeface="Roboto" pitchFamily="2"/>
              </a:rPr>
              <a:t>Grégory ROCHES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0" cap="none" spc="0" baseline="0">
                <a:solidFill>
                  <a:srgbClr val="002060"/>
                </a:solidFill>
                <a:uFillTx/>
                <a:latin typeface="Roboto" pitchFamily="2"/>
                <a:ea typeface="Roboto" pitchFamily="2"/>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1" u="none" strike="noStrike" kern="0" cap="none" spc="0" baseline="0">
                <a:solidFill>
                  <a:srgbClr val="002060"/>
                </a:solidFill>
                <a:uFillTx/>
                <a:latin typeface="Roboto" pitchFamily="2"/>
                <a:ea typeface="Roboto" pitchFamily="2"/>
              </a:rPr>
              <a:t>Chargé de Développement, Responsable de la Communication</a:t>
            </a:r>
            <a:endParaRPr lang="fr-FR" sz="2000" b="1" i="1" u="none" strike="noStrike" kern="1200" cap="none" spc="0" baseline="0">
              <a:solidFill>
                <a:srgbClr val="002060"/>
              </a:solidFill>
              <a:uFillTx/>
              <a:latin typeface="Roboto" pitchFamily="2"/>
              <a:ea typeface="Roboto" pitchFamily="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F74362-76CB-4F65-A6F5-204BA22C6C75}"/>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Parcours de Performance Fédéral</a:t>
            </a:r>
            <a:br>
              <a:rPr lang="fr-FR" sz="3200" b="1" u="sng">
                <a:solidFill>
                  <a:srgbClr val="003C74"/>
                </a:solidFill>
                <a:effectLst>
                  <a:outerShdw dist="38096" dir="2700000">
                    <a:srgbClr val="000000"/>
                  </a:outerShdw>
                </a:effectLst>
                <a:latin typeface="Roboto Medium" pitchFamily="2"/>
                <a:ea typeface="Roboto Medium" pitchFamily="2"/>
              </a:rPr>
            </a:br>
            <a:r>
              <a:rPr lang="fr-FR" sz="3200" b="1" u="sng">
                <a:solidFill>
                  <a:srgbClr val="003C74"/>
                </a:solidFill>
                <a:effectLst>
                  <a:outerShdw dist="38096" dir="2700000">
                    <a:srgbClr val="000000"/>
                  </a:outerShdw>
                </a:effectLst>
                <a:latin typeface="Roboto Medium" pitchFamily="2"/>
                <a:ea typeface="Roboto Medium" pitchFamily="2"/>
              </a:rPr>
              <a:t>Féminin</a:t>
            </a:r>
          </a:p>
        </p:txBody>
      </p:sp>
      <p:pic>
        <p:nvPicPr>
          <p:cNvPr id="3" name="Picture 6" descr="C:\Users\user\Pictures\HAUTS DE FRANCE\FOND BLANC\01_QUADRI\FFHB_LOGO_LIGUE_HAUTS_DE_FRANCE_FD_BL_Q.png">
            <a:extLst>
              <a:ext uri="{FF2B5EF4-FFF2-40B4-BE49-F238E27FC236}">
                <a16:creationId xmlns:a16="http://schemas.microsoft.com/office/drawing/2014/main" id="{A8F3022D-E493-4925-81C3-2DD2DAA2FB59}"/>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BC785444-AECF-45AD-A93A-CEAF8944DDF8}"/>
              </a:ext>
            </a:extLst>
          </p:cNvPr>
          <p:cNvSpPr txBox="1"/>
          <p:nvPr/>
        </p:nvSpPr>
        <p:spPr>
          <a:xfrm>
            <a:off x="1943703" y="2907746"/>
            <a:ext cx="5256583" cy="267765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Benjamin SCHMIDT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CTF de la Ligue de Handball des Hauts-de-France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Responsable du PPF Féminin Hauts-de-France</a:t>
            </a:r>
          </a:p>
        </p:txBody>
      </p:sp>
      <p:pic>
        <p:nvPicPr>
          <p:cNvPr id="5" name="Image 6">
            <a:extLst>
              <a:ext uri="{FF2B5EF4-FFF2-40B4-BE49-F238E27FC236}">
                <a16:creationId xmlns:a16="http://schemas.microsoft.com/office/drawing/2014/main" id="{54794C8D-566D-4ABD-821C-0B3746D742BF}"/>
              </a:ext>
            </a:extLst>
          </p:cNvPr>
          <p:cNvPicPr>
            <a:picLocks noChangeAspect="1"/>
          </p:cNvPicPr>
          <p:nvPr/>
        </p:nvPicPr>
        <p:blipFill>
          <a:blip r:embed="rId3"/>
          <a:stretch>
            <a:fillRect/>
          </a:stretch>
        </p:blipFill>
        <p:spPr>
          <a:xfrm>
            <a:off x="5250731" y="1650738"/>
            <a:ext cx="3266392" cy="781674"/>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8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B70FC-6496-45C3-B172-984DC17204F7}"/>
              </a:ext>
            </a:extLst>
          </p:cNvPr>
          <p:cNvSpPr txBox="1">
            <a:spLocks noGrp="1"/>
          </p:cNvSpPr>
          <p:nvPr>
            <p:ph type="title"/>
          </p:nvPr>
        </p:nvSpPr>
        <p:spPr>
          <a:xfrm>
            <a:off x="453368" y="1750143"/>
            <a:ext cx="8229600" cy="3357713"/>
          </a:xfrm>
        </p:spPr>
        <p:txBody>
          <a:bodyPr/>
          <a:lstStyle/>
          <a:p>
            <a:pPr lvl="0"/>
            <a:br>
              <a:rPr lang="fr-FR" sz="2900" b="1" u="sng">
                <a:solidFill>
                  <a:srgbClr val="003C74"/>
                </a:solidFill>
                <a:effectLst>
                  <a:outerShdw dist="38096" dir="2700000">
                    <a:srgbClr val="000000"/>
                  </a:outerShdw>
                </a:effectLst>
                <a:latin typeface="Roboto Medium" pitchFamily="2"/>
                <a:ea typeface="Roboto Medium" pitchFamily="2"/>
              </a:rPr>
            </a:br>
            <a:r>
              <a:rPr lang="fr-FR" sz="2900" b="1" u="sng">
                <a:solidFill>
                  <a:srgbClr val="003C74"/>
                </a:solidFill>
                <a:effectLst>
                  <a:outerShdw dist="38096" dir="2700000">
                    <a:srgbClr val="000000"/>
                  </a:outerShdw>
                </a:effectLst>
                <a:latin typeface="Roboto Medium" pitchFamily="2"/>
                <a:ea typeface="Roboto Medium" pitchFamily="2"/>
              </a:rPr>
              <a:t>Procès Verbal</a:t>
            </a:r>
            <a:br>
              <a:rPr lang="fr-FR" sz="2900" b="1" u="sng">
                <a:solidFill>
                  <a:srgbClr val="003C74"/>
                </a:solidFill>
                <a:effectLst>
                  <a:outerShdw dist="38096" dir="2700000">
                    <a:srgbClr val="000000"/>
                  </a:outerShdw>
                </a:effectLst>
                <a:latin typeface="Roboto Medium" pitchFamily="2"/>
                <a:ea typeface="Roboto Medium" pitchFamily="2"/>
              </a:rPr>
            </a:br>
            <a:r>
              <a:rPr lang="fr-FR" sz="2900" b="1" u="sng">
                <a:solidFill>
                  <a:srgbClr val="003C74"/>
                </a:solidFill>
                <a:effectLst>
                  <a:outerShdw dist="38096" dir="2700000">
                    <a:srgbClr val="000000"/>
                  </a:outerShdw>
                </a:effectLst>
                <a:latin typeface="Roboto Medium" pitchFamily="2"/>
                <a:ea typeface="Roboto Medium" pitchFamily="2"/>
              </a:rPr>
              <a:t>Assemblée Générale numérique 2023</a:t>
            </a:r>
            <a:br>
              <a:rPr lang="fr-FR" sz="2900" b="1" u="sng">
                <a:solidFill>
                  <a:srgbClr val="003C74"/>
                </a:solidFill>
                <a:effectLst>
                  <a:outerShdw dist="38096" dir="2700000">
                    <a:srgbClr val="000000"/>
                  </a:outerShdw>
                </a:effectLst>
                <a:latin typeface="Roboto Medium" pitchFamily="2"/>
                <a:ea typeface="Roboto Medium" pitchFamily="2"/>
              </a:rPr>
            </a:br>
            <a:br>
              <a:rPr lang="fr-FR" sz="2900" b="1" u="sng">
                <a:solidFill>
                  <a:srgbClr val="003C74"/>
                </a:solidFill>
                <a:effectLst>
                  <a:outerShdw dist="38096" dir="2700000">
                    <a:srgbClr val="000000"/>
                  </a:outerShdw>
                </a:effectLst>
                <a:latin typeface="Roboto Medium" pitchFamily="2"/>
                <a:ea typeface="Roboto Medium" pitchFamily="2"/>
              </a:rPr>
            </a:br>
            <a:endParaRPr lang="fr-FR" sz="2900" b="1" u="sng">
              <a:solidFill>
                <a:srgbClr val="003C74"/>
              </a:solidFill>
              <a:effectLst>
                <a:outerShdw dist="38096" dir="2700000">
                  <a:srgbClr val="000000"/>
                </a:outerShdw>
              </a:effectLst>
              <a:latin typeface="Roboto Medium" pitchFamily="2"/>
              <a:ea typeface="Roboto Medium" pitchFamily="2"/>
            </a:endParaRPr>
          </a:p>
        </p:txBody>
      </p:sp>
      <p:pic>
        <p:nvPicPr>
          <p:cNvPr id="3" name="Picture 6" descr="C:\Users\user\Pictures\HAUTS DE FRANCE\FOND BLANC\01_QUADRI\FFHB_LOGO_LIGUE_HAUTS_DE_FRANCE_FD_BL_Q.png">
            <a:extLst>
              <a:ext uri="{FF2B5EF4-FFF2-40B4-BE49-F238E27FC236}">
                <a16:creationId xmlns:a16="http://schemas.microsoft.com/office/drawing/2014/main" id="{2D0E0A02-422D-446C-BF58-7C26BB1DF627}"/>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3">
            <a:extLst>
              <a:ext uri="{FF2B5EF4-FFF2-40B4-BE49-F238E27FC236}">
                <a16:creationId xmlns:a16="http://schemas.microsoft.com/office/drawing/2014/main" id="{418E5492-5A8B-46B2-9C31-3556058F6A70}"/>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19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FA91D4-60D3-497E-B019-6E17159B5D27}"/>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Parcours de Performance Fédéral</a:t>
            </a:r>
            <a:br>
              <a:rPr lang="fr-FR" sz="3200" b="1" u="sng">
                <a:solidFill>
                  <a:srgbClr val="003C74"/>
                </a:solidFill>
                <a:effectLst>
                  <a:outerShdw dist="38096" dir="2700000">
                    <a:srgbClr val="000000"/>
                  </a:outerShdw>
                </a:effectLst>
                <a:latin typeface="Roboto Medium" pitchFamily="2"/>
                <a:ea typeface="Roboto Medium" pitchFamily="2"/>
              </a:rPr>
            </a:br>
            <a:r>
              <a:rPr lang="fr-FR" sz="3200" b="1" u="sng">
                <a:solidFill>
                  <a:srgbClr val="003C74"/>
                </a:solidFill>
                <a:effectLst>
                  <a:outerShdw dist="38096" dir="2700000">
                    <a:srgbClr val="000000"/>
                  </a:outerShdw>
                </a:effectLst>
                <a:latin typeface="Roboto Medium" pitchFamily="2"/>
                <a:ea typeface="Roboto Medium" pitchFamily="2"/>
              </a:rPr>
              <a:t>Féminin</a:t>
            </a:r>
          </a:p>
        </p:txBody>
      </p:sp>
      <p:pic>
        <p:nvPicPr>
          <p:cNvPr id="3" name="Picture 6" descr="C:\Users\user\Pictures\HAUTS DE FRANCE\FOND BLANC\01_QUADRI\FFHB_LOGO_LIGUE_HAUTS_DE_FRANCE_FD_BL_Q.png">
            <a:extLst>
              <a:ext uri="{FF2B5EF4-FFF2-40B4-BE49-F238E27FC236}">
                <a16:creationId xmlns:a16="http://schemas.microsoft.com/office/drawing/2014/main" id="{F5FF291D-4475-4263-928C-524481673EA3}"/>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Picture 2" descr="https://www.hb-hautsdefrance.com/wp-content/uploads/2023/12/EXC-ACC-2023-24-fun.jpg">
            <a:extLst>
              <a:ext uri="{FF2B5EF4-FFF2-40B4-BE49-F238E27FC236}">
                <a16:creationId xmlns:a16="http://schemas.microsoft.com/office/drawing/2014/main" id="{A3D16997-AF2F-4910-9144-832C007BF035}"/>
              </a:ext>
            </a:extLst>
          </p:cNvPr>
          <p:cNvPicPr>
            <a:picLocks noChangeAspect="1"/>
          </p:cNvPicPr>
          <p:nvPr/>
        </p:nvPicPr>
        <p:blipFill>
          <a:blip r:embed="rId3"/>
          <a:srcRect t="17927"/>
          <a:stretch>
            <a:fillRect/>
          </a:stretch>
        </p:blipFill>
        <p:spPr>
          <a:xfrm>
            <a:off x="188540" y="1536566"/>
            <a:ext cx="5170072" cy="2828824"/>
          </a:xfrm>
          <a:prstGeom prst="rect">
            <a:avLst/>
          </a:prstGeom>
          <a:noFill/>
          <a:ln cap="flat">
            <a:noFill/>
          </a:ln>
          <a:effectLst>
            <a:outerShdw dist="139699" dir="2700000" algn="tl">
              <a:srgbClr val="333333">
                <a:alpha val="65000"/>
              </a:srgbClr>
            </a:outerShdw>
          </a:effectLst>
        </p:spPr>
      </p:pic>
      <p:pic>
        <p:nvPicPr>
          <p:cNvPr id="5" name="Picture 4" descr="https://www.hb-hautsdefrance.com/wp-content/uploads/2023/12/ACCESS-ligne.jpg">
            <a:extLst>
              <a:ext uri="{FF2B5EF4-FFF2-40B4-BE49-F238E27FC236}">
                <a16:creationId xmlns:a16="http://schemas.microsoft.com/office/drawing/2014/main" id="{B31CCA13-2FB0-4483-8E4A-769F05CBBB85}"/>
              </a:ext>
            </a:extLst>
          </p:cNvPr>
          <p:cNvPicPr>
            <a:picLocks noChangeAspect="1"/>
          </p:cNvPicPr>
          <p:nvPr/>
        </p:nvPicPr>
        <p:blipFill>
          <a:blip r:embed="rId4"/>
          <a:srcRect/>
          <a:stretch>
            <a:fillRect/>
          </a:stretch>
        </p:blipFill>
        <p:spPr>
          <a:xfrm>
            <a:off x="4128936" y="3593418"/>
            <a:ext cx="4720553" cy="3147035"/>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79F53E-BB89-4289-BF22-E4F39335B5C5}"/>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Parcours de Performance Fédéral</a:t>
            </a:r>
            <a:br>
              <a:rPr lang="fr-FR" sz="3200" b="1" u="sng">
                <a:solidFill>
                  <a:srgbClr val="003C74"/>
                </a:solidFill>
                <a:effectLst>
                  <a:outerShdw dist="38096" dir="2700000">
                    <a:srgbClr val="000000"/>
                  </a:outerShdw>
                </a:effectLst>
                <a:latin typeface="Roboto Medium" pitchFamily="2"/>
                <a:ea typeface="Roboto Medium" pitchFamily="2"/>
              </a:rPr>
            </a:br>
            <a:r>
              <a:rPr lang="fr-FR" sz="3200" b="1" u="sng">
                <a:solidFill>
                  <a:srgbClr val="003C74"/>
                </a:solidFill>
                <a:effectLst>
                  <a:outerShdw dist="38096" dir="2700000">
                    <a:srgbClr val="000000"/>
                  </a:outerShdw>
                </a:effectLst>
                <a:latin typeface="Roboto Medium" pitchFamily="2"/>
                <a:ea typeface="Roboto Medium" pitchFamily="2"/>
              </a:rPr>
              <a:t>Masculin</a:t>
            </a:r>
          </a:p>
        </p:txBody>
      </p:sp>
      <p:pic>
        <p:nvPicPr>
          <p:cNvPr id="3" name="Picture 6" descr="C:\Users\user\Pictures\HAUTS DE FRANCE\FOND BLANC\01_QUADRI\FFHB_LOGO_LIGUE_HAUTS_DE_FRANCE_FD_BL_Q.png">
            <a:extLst>
              <a:ext uri="{FF2B5EF4-FFF2-40B4-BE49-F238E27FC236}">
                <a16:creationId xmlns:a16="http://schemas.microsoft.com/office/drawing/2014/main" id="{553142A0-07E8-45CB-8BE2-6BC1A8F5DCA7}"/>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DEE0C5A9-ECCB-498D-BD84-29C1D7243069}"/>
              </a:ext>
            </a:extLst>
          </p:cNvPr>
          <p:cNvSpPr txBox="1"/>
          <p:nvPr/>
        </p:nvSpPr>
        <p:spPr>
          <a:xfrm>
            <a:off x="1943703" y="2568385"/>
            <a:ext cx="5256583"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Arnaud PARISY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0" cap="none" spc="0" baseline="0">
                <a:solidFill>
                  <a:srgbClr val="002060"/>
                </a:solidFill>
                <a:uFillTx/>
                <a:latin typeface="Roboto" pitchFamily="2"/>
                <a:ea typeface="Roboto" pitchFamily="2"/>
              </a:rPr>
              <a:t>CTF de la Ligue de Handball des Hauts-de-France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Responsable du site d’Amiens</a:t>
            </a:r>
          </a:p>
        </p:txBody>
      </p:sp>
      <p:pic>
        <p:nvPicPr>
          <p:cNvPr id="5" name="Image 5">
            <a:extLst>
              <a:ext uri="{FF2B5EF4-FFF2-40B4-BE49-F238E27FC236}">
                <a16:creationId xmlns:a16="http://schemas.microsoft.com/office/drawing/2014/main" id="{C15CD962-F415-44F5-89F0-47D36CB900C2}"/>
              </a:ext>
            </a:extLst>
          </p:cNvPr>
          <p:cNvPicPr>
            <a:picLocks noChangeAspect="1"/>
          </p:cNvPicPr>
          <p:nvPr/>
        </p:nvPicPr>
        <p:blipFill>
          <a:blip r:embed="rId3"/>
          <a:stretch>
            <a:fillRect/>
          </a:stretch>
        </p:blipFill>
        <p:spPr>
          <a:xfrm>
            <a:off x="4826523" y="1590059"/>
            <a:ext cx="3584850" cy="805897"/>
          </a:xfrm>
          <a:prstGeom prst="rect">
            <a:avLst/>
          </a:prstGeom>
          <a:noFill/>
          <a:ln cap="flat">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19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37D551-A62A-4EED-A069-074650D3E527}"/>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Parcours de Performance Fédéral</a:t>
            </a:r>
            <a:br>
              <a:rPr lang="fr-FR" sz="3200" b="1" u="sng">
                <a:solidFill>
                  <a:srgbClr val="003C74"/>
                </a:solidFill>
                <a:effectLst>
                  <a:outerShdw dist="38096" dir="2700000">
                    <a:srgbClr val="000000"/>
                  </a:outerShdw>
                </a:effectLst>
                <a:latin typeface="Roboto Medium" pitchFamily="2"/>
                <a:ea typeface="Roboto Medium" pitchFamily="2"/>
              </a:rPr>
            </a:br>
            <a:r>
              <a:rPr lang="fr-FR" sz="3200" b="1" u="sng">
                <a:solidFill>
                  <a:srgbClr val="003C74"/>
                </a:solidFill>
                <a:effectLst>
                  <a:outerShdw dist="38096" dir="2700000">
                    <a:srgbClr val="000000"/>
                  </a:outerShdw>
                </a:effectLst>
                <a:latin typeface="Roboto Medium" pitchFamily="2"/>
                <a:ea typeface="Roboto Medium" pitchFamily="2"/>
              </a:rPr>
              <a:t>Masculin</a:t>
            </a:r>
          </a:p>
        </p:txBody>
      </p:sp>
      <p:pic>
        <p:nvPicPr>
          <p:cNvPr id="3" name="Picture 6" descr="C:\Users\user\Pictures\HAUTS DE FRANCE\FOND BLANC\01_QUADRI\FFHB_LOGO_LIGUE_HAUTS_DE_FRANCE_FD_BL_Q.png">
            <a:extLst>
              <a:ext uri="{FF2B5EF4-FFF2-40B4-BE49-F238E27FC236}">
                <a16:creationId xmlns:a16="http://schemas.microsoft.com/office/drawing/2014/main" id="{A70B7336-48EA-4D81-A65B-7DFB000D660C}"/>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Picture 2" descr="https://www.hb-hautsdefrance.com/wp-content/uploads/2023/12/AM-1.jpg">
            <a:extLst>
              <a:ext uri="{FF2B5EF4-FFF2-40B4-BE49-F238E27FC236}">
                <a16:creationId xmlns:a16="http://schemas.microsoft.com/office/drawing/2014/main" id="{6385E49E-AEB6-4A00-B625-689E245D7575}"/>
              </a:ext>
            </a:extLst>
          </p:cNvPr>
          <p:cNvPicPr>
            <a:picLocks noChangeAspect="1"/>
          </p:cNvPicPr>
          <p:nvPr/>
        </p:nvPicPr>
        <p:blipFill>
          <a:blip r:embed="rId3"/>
          <a:srcRect/>
          <a:stretch>
            <a:fillRect/>
          </a:stretch>
        </p:blipFill>
        <p:spPr>
          <a:xfrm>
            <a:off x="3978106" y="3170233"/>
            <a:ext cx="5063087" cy="3375397"/>
          </a:xfrm>
          <a:prstGeom prst="rect">
            <a:avLst/>
          </a:prstGeom>
          <a:noFill/>
          <a:ln cap="flat">
            <a:noFill/>
          </a:ln>
          <a:effectLst>
            <a:outerShdw dist="139699" dir="2700000" algn="tl">
              <a:srgbClr val="333333">
                <a:alpha val="65000"/>
              </a:srgbClr>
            </a:outerShdw>
          </a:effectLst>
        </p:spPr>
      </p:pic>
      <p:pic>
        <p:nvPicPr>
          <p:cNvPr id="5" name="Image 6" descr="Une image contenant personne, équipe, habits, football&#10;&#10;Description générée automatiquement">
            <a:extLst>
              <a:ext uri="{FF2B5EF4-FFF2-40B4-BE49-F238E27FC236}">
                <a16:creationId xmlns:a16="http://schemas.microsoft.com/office/drawing/2014/main" id="{46A66EAF-8AD6-4E2F-A6A6-EB6736849340}"/>
              </a:ext>
            </a:extLst>
          </p:cNvPr>
          <p:cNvPicPr>
            <a:picLocks noChangeAspect="1"/>
          </p:cNvPicPr>
          <p:nvPr/>
        </p:nvPicPr>
        <p:blipFill>
          <a:blip r:embed="rId4"/>
          <a:stretch>
            <a:fillRect/>
          </a:stretch>
        </p:blipFill>
        <p:spPr>
          <a:xfrm>
            <a:off x="313940" y="1643954"/>
            <a:ext cx="4059807" cy="3052578"/>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B7451E-6E1B-482D-BC9C-6E0861BE9737}"/>
              </a:ext>
            </a:extLst>
          </p:cNvPr>
          <p:cNvSpPr txBox="1">
            <a:spLocks noGrp="1"/>
          </p:cNvSpPr>
          <p:nvPr>
            <p:ph type="title"/>
          </p:nvPr>
        </p:nvSpPr>
        <p:spPr/>
        <p:txBody>
          <a:bodyPr/>
          <a:lstStyle/>
          <a:p>
            <a:pPr lvl="0"/>
            <a:r>
              <a:rPr lang="fr-FR" sz="3200" b="1" u="sng">
                <a:solidFill>
                  <a:srgbClr val="003C74"/>
                </a:solidFill>
                <a:effectLst>
                  <a:outerShdw dist="38096" dir="2700000">
                    <a:srgbClr val="000000"/>
                  </a:outerShdw>
                </a:effectLst>
                <a:latin typeface="Roboto Medium" pitchFamily="2"/>
                <a:ea typeface="Roboto Medium" pitchFamily="2"/>
              </a:rPr>
              <a:t>Institut Territorial de Formation et de l’Emploi</a:t>
            </a:r>
          </a:p>
        </p:txBody>
      </p:sp>
      <p:pic>
        <p:nvPicPr>
          <p:cNvPr id="3" name="Picture 6" descr="C:\Users\user\Pictures\HAUTS DE FRANCE\FOND BLANC\01_QUADRI\FFHB_LOGO_LIGUE_HAUTS_DE_FRANCE_FD_BL_Q.png">
            <a:extLst>
              <a:ext uri="{FF2B5EF4-FFF2-40B4-BE49-F238E27FC236}">
                <a16:creationId xmlns:a16="http://schemas.microsoft.com/office/drawing/2014/main" id="{4F93C44F-C9ED-470B-A8D0-91B50CC610A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6C0B89EF-E232-40A0-A413-A894BF965192}"/>
              </a:ext>
            </a:extLst>
          </p:cNvPr>
          <p:cNvSpPr txBox="1"/>
          <p:nvPr/>
        </p:nvSpPr>
        <p:spPr>
          <a:xfrm>
            <a:off x="1529663" y="2988597"/>
            <a:ext cx="6084673"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Clément Rollet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Responsable de l’Institut Territorial de Formation et de l’Emploi des Hauts-de-France</a:t>
            </a:r>
          </a:p>
        </p:txBody>
      </p:sp>
      <p:pic>
        <p:nvPicPr>
          <p:cNvPr id="5" name="Image 6">
            <a:extLst>
              <a:ext uri="{FF2B5EF4-FFF2-40B4-BE49-F238E27FC236}">
                <a16:creationId xmlns:a16="http://schemas.microsoft.com/office/drawing/2014/main" id="{B8C60058-630E-480A-B65B-8C25A0CCD886}"/>
              </a:ext>
            </a:extLst>
          </p:cNvPr>
          <p:cNvPicPr>
            <a:picLocks noChangeAspect="1"/>
          </p:cNvPicPr>
          <p:nvPr/>
        </p:nvPicPr>
        <p:blipFill>
          <a:blip r:embed="rId3"/>
          <a:stretch>
            <a:fillRect/>
          </a:stretch>
        </p:blipFill>
        <p:spPr>
          <a:xfrm>
            <a:off x="5274560" y="1208443"/>
            <a:ext cx="3491407" cy="1780144"/>
          </a:xfrm>
          <a:prstGeom prst="rect">
            <a:avLst/>
          </a:prstGeom>
          <a:noFill/>
          <a:ln cap="flat">
            <a:noFill/>
          </a:ln>
        </p:spPr>
      </p:pic>
      <p:sp>
        <p:nvSpPr>
          <p:cNvPr id="6" name="Ellipse 5">
            <a:extLst>
              <a:ext uri="{FF2B5EF4-FFF2-40B4-BE49-F238E27FC236}">
                <a16:creationId xmlns:a16="http://schemas.microsoft.com/office/drawing/2014/main" id="{32636B40-39D5-4B46-80F8-86B157C9DF29}"/>
              </a:ext>
            </a:extLst>
          </p:cNvPr>
          <p:cNvSpPr/>
          <p:nvPr/>
        </p:nvSpPr>
        <p:spPr>
          <a:xfrm>
            <a:off x="8257882" y="274640"/>
            <a:ext cx="575148" cy="57514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193">
    <p:spTree>
      <p:nvGrpSpPr>
        <p:cNvPr id="1" name=""/>
        <p:cNvGrpSpPr/>
        <p:nvPr/>
      </p:nvGrpSpPr>
      <p:grpSpPr>
        <a:xfrm>
          <a:off x="0" y="0"/>
          <a:ext cx="0" cy="0"/>
          <a:chOff x="0" y="0"/>
          <a:chExt cx="0" cy="0"/>
        </a:xfrm>
      </p:grpSpPr>
      <p:sp>
        <p:nvSpPr>
          <p:cNvPr id="2" name="Ellipse 7">
            <a:extLst>
              <a:ext uri="{FF2B5EF4-FFF2-40B4-BE49-F238E27FC236}">
                <a16:creationId xmlns:a16="http://schemas.microsoft.com/office/drawing/2014/main" id="{24FEC972-FE10-4550-AF35-0F9C0B954E1B}"/>
              </a:ext>
            </a:extLst>
          </p:cNvPr>
          <p:cNvSpPr/>
          <p:nvPr/>
        </p:nvSpPr>
        <p:spPr>
          <a:xfrm>
            <a:off x="3106747" y="1132795"/>
            <a:ext cx="2315324" cy="83484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Outils d’accompagnement des clubs</a:t>
            </a:r>
          </a:p>
        </p:txBody>
      </p:sp>
      <p:sp>
        <p:nvSpPr>
          <p:cNvPr id="3" name="Ellipse 9">
            <a:extLst>
              <a:ext uri="{FF2B5EF4-FFF2-40B4-BE49-F238E27FC236}">
                <a16:creationId xmlns:a16="http://schemas.microsoft.com/office/drawing/2014/main" id="{E975EC30-CBC2-4A2C-B9F1-4687EA3FE740}"/>
              </a:ext>
            </a:extLst>
          </p:cNvPr>
          <p:cNvSpPr/>
          <p:nvPr/>
        </p:nvSpPr>
        <p:spPr>
          <a:xfrm>
            <a:off x="4703417" y="5670980"/>
            <a:ext cx="2127333" cy="83484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Déploiement de l’ensemble des parcours modulaires</a:t>
            </a:r>
          </a:p>
        </p:txBody>
      </p:sp>
      <p:sp>
        <p:nvSpPr>
          <p:cNvPr id="4" name="Ellipse 10">
            <a:extLst>
              <a:ext uri="{FF2B5EF4-FFF2-40B4-BE49-F238E27FC236}">
                <a16:creationId xmlns:a16="http://schemas.microsoft.com/office/drawing/2014/main" id="{5F419897-9F81-449E-8D86-8427FF9AD8F8}"/>
              </a:ext>
            </a:extLst>
          </p:cNvPr>
          <p:cNvSpPr/>
          <p:nvPr/>
        </p:nvSpPr>
        <p:spPr>
          <a:xfrm>
            <a:off x="5818199" y="1894042"/>
            <a:ext cx="2127333" cy="6907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Collaboration avec les comités et la CTA </a:t>
            </a:r>
          </a:p>
        </p:txBody>
      </p:sp>
      <p:sp>
        <p:nvSpPr>
          <p:cNvPr id="5" name="Ellipse 11">
            <a:extLst>
              <a:ext uri="{FF2B5EF4-FFF2-40B4-BE49-F238E27FC236}">
                <a16:creationId xmlns:a16="http://schemas.microsoft.com/office/drawing/2014/main" id="{5ADDD242-8059-41EB-8F00-6EF398F37530}"/>
              </a:ext>
            </a:extLst>
          </p:cNvPr>
          <p:cNvSpPr/>
          <p:nvPr/>
        </p:nvSpPr>
        <p:spPr>
          <a:xfrm>
            <a:off x="1913409" y="5682209"/>
            <a:ext cx="1938756" cy="8196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Partenariat FFHandball / FFSU / STAPS / BFC</a:t>
            </a:r>
          </a:p>
        </p:txBody>
      </p:sp>
      <p:sp>
        <p:nvSpPr>
          <p:cNvPr id="6" name="Ellipse 12">
            <a:extLst>
              <a:ext uri="{FF2B5EF4-FFF2-40B4-BE49-F238E27FC236}">
                <a16:creationId xmlns:a16="http://schemas.microsoft.com/office/drawing/2014/main" id="{43659F87-7FC3-4C28-B50A-454DB1D62C4B}"/>
              </a:ext>
            </a:extLst>
          </p:cNvPr>
          <p:cNvSpPr/>
          <p:nvPr/>
        </p:nvSpPr>
        <p:spPr>
          <a:xfrm>
            <a:off x="14804" y="3695858"/>
            <a:ext cx="2127333" cy="85297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Habilitation formation professionnelle TFP4 / TFP5</a:t>
            </a:r>
          </a:p>
        </p:txBody>
      </p:sp>
      <p:sp>
        <p:nvSpPr>
          <p:cNvPr id="7" name="Ellipse 13">
            <a:extLst>
              <a:ext uri="{FF2B5EF4-FFF2-40B4-BE49-F238E27FC236}">
                <a16:creationId xmlns:a16="http://schemas.microsoft.com/office/drawing/2014/main" id="{82046DCA-B3AA-4134-8838-AA23A13FC62E}"/>
              </a:ext>
            </a:extLst>
          </p:cNvPr>
          <p:cNvSpPr/>
          <p:nvPr/>
        </p:nvSpPr>
        <p:spPr>
          <a:xfrm>
            <a:off x="970663" y="1785740"/>
            <a:ext cx="1683712" cy="72326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Certification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QUALIOPI </a:t>
            </a:r>
          </a:p>
        </p:txBody>
      </p:sp>
      <p:pic>
        <p:nvPicPr>
          <p:cNvPr id="8" name="Image 14">
            <a:extLst>
              <a:ext uri="{FF2B5EF4-FFF2-40B4-BE49-F238E27FC236}">
                <a16:creationId xmlns:a16="http://schemas.microsoft.com/office/drawing/2014/main" id="{22FD4FA0-277C-42E6-BA4D-EE426589518C}"/>
              </a:ext>
            </a:extLst>
          </p:cNvPr>
          <p:cNvPicPr>
            <a:picLocks noChangeAspect="1"/>
          </p:cNvPicPr>
          <p:nvPr/>
        </p:nvPicPr>
        <p:blipFill>
          <a:blip r:embed="rId3"/>
          <a:stretch>
            <a:fillRect/>
          </a:stretch>
        </p:blipFill>
        <p:spPr>
          <a:xfrm>
            <a:off x="1045817" y="1012798"/>
            <a:ext cx="1533393" cy="726344"/>
          </a:xfrm>
          <a:prstGeom prst="rect">
            <a:avLst/>
          </a:prstGeom>
          <a:solidFill>
            <a:srgbClr val="8FAADC"/>
          </a:solidFill>
          <a:ln cap="flat">
            <a:noFill/>
          </a:ln>
        </p:spPr>
      </p:pic>
      <p:pic>
        <p:nvPicPr>
          <p:cNvPr id="9" name="Image 16">
            <a:extLst>
              <a:ext uri="{FF2B5EF4-FFF2-40B4-BE49-F238E27FC236}">
                <a16:creationId xmlns:a16="http://schemas.microsoft.com/office/drawing/2014/main" id="{7694E725-A679-481F-9744-96CEEA4CAE6E}"/>
              </a:ext>
            </a:extLst>
          </p:cNvPr>
          <p:cNvPicPr>
            <a:picLocks noChangeAspect="1"/>
          </p:cNvPicPr>
          <p:nvPr/>
        </p:nvPicPr>
        <p:blipFill>
          <a:blip r:embed="rId4"/>
          <a:stretch>
            <a:fillRect/>
          </a:stretch>
        </p:blipFill>
        <p:spPr>
          <a:xfrm>
            <a:off x="3671434" y="156947"/>
            <a:ext cx="1143000" cy="1143000"/>
          </a:xfrm>
          <a:prstGeom prst="rect">
            <a:avLst/>
          </a:prstGeom>
          <a:noFill/>
          <a:ln cap="flat">
            <a:noFill/>
          </a:ln>
        </p:spPr>
      </p:pic>
      <p:pic>
        <p:nvPicPr>
          <p:cNvPr id="10" name="Image 18">
            <a:extLst>
              <a:ext uri="{FF2B5EF4-FFF2-40B4-BE49-F238E27FC236}">
                <a16:creationId xmlns:a16="http://schemas.microsoft.com/office/drawing/2014/main" id="{385CE8EF-BFAA-405C-836A-AFCF4129BD00}"/>
              </a:ext>
            </a:extLst>
          </p:cNvPr>
          <p:cNvPicPr>
            <a:picLocks noChangeAspect="1"/>
          </p:cNvPicPr>
          <p:nvPr/>
        </p:nvPicPr>
        <p:blipFill>
          <a:blip r:embed="rId5"/>
          <a:stretch>
            <a:fillRect/>
          </a:stretch>
        </p:blipFill>
        <p:spPr>
          <a:xfrm>
            <a:off x="6127522" y="766998"/>
            <a:ext cx="1397770" cy="1154439"/>
          </a:xfrm>
          <a:prstGeom prst="rect">
            <a:avLst/>
          </a:prstGeom>
          <a:noFill/>
          <a:ln cap="flat">
            <a:noFill/>
          </a:ln>
        </p:spPr>
      </p:pic>
      <p:pic>
        <p:nvPicPr>
          <p:cNvPr id="11" name="Image 20">
            <a:extLst>
              <a:ext uri="{FF2B5EF4-FFF2-40B4-BE49-F238E27FC236}">
                <a16:creationId xmlns:a16="http://schemas.microsoft.com/office/drawing/2014/main" id="{A36F0AB9-71FC-45ED-AF07-E9BB8DB88452}"/>
              </a:ext>
            </a:extLst>
          </p:cNvPr>
          <p:cNvPicPr>
            <a:picLocks noChangeAspect="1"/>
          </p:cNvPicPr>
          <p:nvPr/>
        </p:nvPicPr>
        <p:blipFill>
          <a:blip r:embed="rId6"/>
          <a:stretch>
            <a:fillRect/>
          </a:stretch>
        </p:blipFill>
        <p:spPr>
          <a:xfrm>
            <a:off x="6863248" y="2817366"/>
            <a:ext cx="1680520" cy="1260390"/>
          </a:xfrm>
          <a:prstGeom prst="rect">
            <a:avLst/>
          </a:prstGeom>
          <a:noFill/>
          <a:ln cap="flat">
            <a:noFill/>
          </a:ln>
        </p:spPr>
      </p:pic>
      <p:pic>
        <p:nvPicPr>
          <p:cNvPr id="12" name="Image 23">
            <a:extLst>
              <a:ext uri="{FF2B5EF4-FFF2-40B4-BE49-F238E27FC236}">
                <a16:creationId xmlns:a16="http://schemas.microsoft.com/office/drawing/2014/main" id="{F162A56A-5319-427F-AD7C-365DAD16FC8D}"/>
              </a:ext>
            </a:extLst>
          </p:cNvPr>
          <p:cNvPicPr>
            <a:picLocks noChangeAspect="1"/>
          </p:cNvPicPr>
          <p:nvPr/>
        </p:nvPicPr>
        <p:blipFill>
          <a:blip r:embed="rId7"/>
          <a:stretch>
            <a:fillRect/>
          </a:stretch>
        </p:blipFill>
        <p:spPr>
          <a:xfrm>
            <a:off x="1680292" y="4748040"/>
            <a:ext cx="2510878" cy="985942"/>
          </a:xfrm>
          <a:prstGeom prst="rect">
            <a:avLst/>
          </a:prstGeom>
          <a:noFill/>
          <a:ln cap="flat">
            <a:noFill/>
          </a:ln>
        </p:spPr>
      </p:pic>
      <p:pic>
        <p:nvPicPr>
          <p:cNvPr id="13" name="Image 25">
            <a:extLst>
              <a:ext uri="{FF2B5EF4-FFF2-40B4-BE49-F238E27FC236}">
                <a16:creationId xmlns:a16="http://schemas.microsoft.com/office/drawing/2014/main" id="{A3CBAAB6-E4E2-4BFE-9F9F-0A5D5361AA02}"/>
              </a:ext>
            </a:extLst>
          </p:cNvPr>
          <p:cNvPicPr>
            <a:picLocks noChangeAspect="1"/>
          </p:cNvPicPr>
          <p:nvPr/>
        </p:nvPicPr>
        <p:blipFill>
          <a:blip r:embed="rId8"/>
          <a:srcRect l="14658" t="21796" r="14872" b="21458"/>
          <a:stretch>
            <a:fillRect/>
          </a:stretch>
        </p:blipFill>
        <p:spPr>
          <a:xfrm>
            <a:off x="425131" y="2708215"/>
            <a:ext cx="1306677" cy="1052190"/>
          </a:xfrm>
          <a:prstGeom prst="rect">
            <a:avLst/>
          </a:prstGeom>
          <a:noFill/>
          <a:ln cap="flat">
            <a:noFill/>
          </a:ln>
        </p:spPr>
      </p:pic>
      <p:pic>
        <p:nvPicPr>
          <p:cNvPr id="14" name="Image 27">
            <a:extLst>
              <a:ext uri="{FF2B5EF4-FFF2-40B4-BE49-F238E27FC236}">
                <a16:creationId xmlns:a16="http://schemas.microsoft.com/office/drawing/2014/main" id="{EFC5084F-EEE7-41BE-A99B-F16C9965EFBD}"/>
              </a:ext>
            </a:extLst>
          </p:cNvPr>
          <p:cNvPicPr>
            <a:picLocks noChangeAspect="1"/>
          </p:cNvPicPr>
          <p:nvPr/>
        </p:nvPicPr>
        <p:blipFill>
          <a:blip r:embed="rId9"/>
          <a:stretch>
            <a:fillRect/>
          </a:stretch>
        </p:blipFill>
        <p:spPr>
          <a:xfrm>
            <a:off x="5173656" y="4619749"/>
            <a:ext cx="1186854" cy="1186854"/>
          </a:xfrm>
          <a:prstGeom prst="rect">
            <a:avLst/>
          </a:prstGeom>
          <a:noFill/>
          <a:ln cap="flat">
            <a:noFill/>
          </a:ln>
        </p:spPr>
      </p:pic>
      <p:pic>
        <p:nvPicPr>
          <p:cNvPr id="15" name="Image 2">
            <a:extLst>
              <a:ext uri="{FF2B5EF4-FFF2-40B4-BE49-F238E27FC236}">
                <a16:creationId xmlns:a16="http://schemas.microsoft.com/office/drawing/2014/main" id="{C2629E97-7A32-402A-BB09-2EBBC95A01DE}"/>
              </a:ext>
            </a:extLst>
          </p:cNvPr>
          <p:cNvPicPr>
            <a:picLocks noChangeAspect="1"/>
          </p:cNvPicPr>
          <p:nvPr/>
        </p:nvPicPr>
        <p:blipFill>
          <a:blip r:embed="rId10"/>
          <a:stretch>
            <a:fillRect/>
          </a:stretch>
        </p:blipFill>
        <p:spPr>
          <a:xfrm>
            <a:off x="1913409" y="2037136"/>
            <a:ext cx="4715679" cy="2404359"/>
          </a:xfrm>
          <a:prstGeom prst="rect">
            <a:avLst/>
          </a:prstGeom>
          <a:noFill/>
          <a:ln cap="flat">
            <a:noFill/>
          </a:ln>
        </p:spPr>
      </p:pic>
      <p:sp>
        <p:nvSpPr>
          <p:cNvPr id="16" name="Ellipse 5">
            <a:extLst>
              <a:ext uri="{FF2B5EF4-FFF2-40B4-BE49-F238E27FC236}">
                <a16:creationId xmlns:a16="http://schemas.microsoft.com/office/drawing/2014/main" id="{A2504199-EDF6-4F1C-A9A5-8411AD99A0E6}"/>
              </a:ext>
            </a:extLst>
          </p:cNvPr>
          <p:cNvSpPr/>
          <p:nvPr/>
        </p:nvSpPr>
        <p:spPr>
          <a:xfrm>
            <a:off x="6639842" y="4061353"/>
            <a:ext cx="2127333" cy="85297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FAADC"/>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8 coordonnateurs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30 formateurs / intervenants / 56 jurys</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Rectangle : coins arrondis 3">
            <a:extLst>
              <a:ext uri="{FF2B5EF4-FFF2-40B4-BE49-F238E27FC236}">
                <a16:creationId xmlns:a16="http://schemas.microsoft.com/office/drawing/2014/main" id="{18015FAD-7C19-4BA8-AD6F-1F0790A674B0}"/>
              </a:ext>
            </a:extLst>
          </p:cNvPr>
          <p:cNvSpPr/>
          <p:nvPr/>
        </p:nvSpPr>
        <p:spPr>
          <a:xfrm>
            <a:off x="326468" y="740810"/>
            <a:ext cx="3591845" cy="100690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A6A6A6"/>
            </a:solidFill>
            <a:prstDash val="solid"/>
            <a:miter/>
          </a:ln>
        </p:spPr>
        <p:txBody>
          <a:bodyPr vert="horz" wrap="square" lIns="68580" tIns="34290" rIns="68580" bIns="3429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TFP5 ENTRAÎNEUR DE HANDBALL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CERTIFICATION PROFESSIONNELLE MODULAIRE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TFP4 EDUCATEUR DE HANDBALL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CERTIFICATION PROFESSIONNELLE MODULAIRE</a:t>
            </a:r>
            <a:endParaRPr lang="fr-FR" sz="1000" b="0" i="0" u="none" strike="noStrike" kern="1200" cap="none" spc="0" baseline="0">
              <a:solidFill>
                <a:srgbClr val="000000"/>
              </a:solidFill>
              <a:uFillTx/>
              <a:latin typeface="Roboto"/>
              <a:ea typeface="Roboto"/>
              <a:cs typeface="Roboto"/>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00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000000"/>
              </a:solidFill>
              <a:uFillTx/>
              <a:latin typeface="Roboto" pitchFamily="2"/>
              <a:ea typeface="Roboto" pitchFamily="2"/>
            </a:endParaRPr>
          </a:p>
        </p:txBody>
      </p:sp>
      <p:sp>
        <p:nvSpPr>
          <p:cNvPr id="3" name="Rectangle : coins arrondis 4">
            <a:extLst>
              <a:ext uri="{FF2B5EF4-FFF2-40B4-BE49-F238E27FC236}">
                <a16:creationId xmlns:a16="http://schemas.microsoft.com/office/drawing/2014/main" id="{4B3F7584-03AD-4995-94A8-1345180C2ABD}"/>
              </a:ext>
            </a:extLst>
          </p:cNvPr>
          <p:cNvSpPr/>
          <p:nvPr/>
        </p:nvSpPr>
        <p:spPr>
          <a:xfrm>
            <a:off x="326468" y="2214859"/>
            <a:ext cx="3591845" cy="228817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A6A6A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pitchFamily="2"/>
                <a:ea typeface="Roboto" pitchFamily="2"/>
              </a:rPr>
              <a:t>MODULES « ACCOMPAGNEMENT DES PRATIQUANTS » </a:t>
            </a:r>
            <a:br>
              <a:rPr lang="fr-FR" sz="1000" b="0" i="0" u="none" strike="noStrike" kern="1200" cap="none" spc="0" baseline="0">
                <a:solidFill>
                  <a:srgbClr val="FF0000"/>
                </a:solidFill>
                <a:uFillTx/>
                <a:latin typeface="Roboto" pitchFamily="2"/>
                <a:ea typeface="Roboto" pitchFamily="2"/>
              </a:rPr>
            </a:b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pitchFamily="2"/>
                <a:ea typeface="Roboto" pitchFamily="2"/>
              </a:rPr>
              <a:t>MODULES À DESTINATION DES « DIRIGEANTS»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pitchFamily="2"/>
                <a:ea typeface="Roboto" pitchFamily="2"/>
              </a:rPr>
              <a:t>MODULES «  OFFRES DE PRATIQUE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pitchFamily="2"/>
                <a:ea typeface="Roboto" pitchFamily="2"/>
              </a:rPr>
              <a:t>MODULES « ENTRAÎNEMENT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pitchFamily="2"/>
                <a:ea typeface="Roboto" pitchFamily="2"/>
              </a:rPr>
              <a:t>MODULES « ENCADREMENT DE L’ARBITRAGE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pitchFamily="2"/>
                <a:ea typeface="Roboto" pitchFamily="2"/>
              </a:rPr>
              <a:t>MODULES « OFFICIELS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pitchFamily="2"/>
                <a:ea typeface="Roboto" pitchFamily="2"/>
              </a:rPr>
              <a:t>MODULES « FORMATEURS »</a:t>
            </a:r>
          </a:p>
        </p:txBody>
      </p:sp>
      <p:sp>
        <p:nvSpPr>
          <p:cNvPr id="4" name="Rectangle : coins arrondis 5">
            <a:extLst>
              <a:ext uri="{FF2B5EF4-FFF2-40B4-BE49-F238E27FC236}">
                <a16:creationId xmlns:a16="http://schemas.microsoft.com/office/drawing/2014/main" id="{732425CC-CBE9-4B3F-8AB1-738533AF8D78}"/>
              </a:ext>
            </a:extLst>
          </p:cNvPr>
          <p:cNvSpPr/>
          <p:nvPr/>
        </p:nvSpPr>
        <p:spPr>
          <a:xfrm>
            <a:off x="373761" y="5104089"/>
            <a:ext cx="3544552" cy="119534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701" cap="flat">
            <a:solidFill>
              <a:srgbClr val="A6A6A6"/>
            </a:solidFill>
            <a:prstDash val="solid"/>
            <a:miter/>
          </a:ln>
        </p:spPr>
        <p:txBody>
          <a:bodyPr vert="horz" wrap="square" lIns="68580" tIns="34290" rIns="68580" bIns="3429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CFC « ENTRAÎNEMENT »  </a:t>
            </a:r>
            <a:endParaRPr lang="fr-FR" sz="1000" b="0" i="0" u="none" strike="noStrike" kern="1200" cap="none" spc="0" baseline="0">
              <a:solidFill>
                <a:srgbClr val="FF0000"/>
              </a:solidFill>
              <a:uFillTx/>
              <a:latin typeface="Roboto" pitchFamily="2"/>
              <a:ea typeface="Roboto" pitchFamily="2"/>
              <a:cs typeface="Roboto"/>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a:ea typeface="Roboto"/>
              <a:cs typeface="Roboto"/>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CFC « DIRIGEANTS »</a:t>
            </a:r>
            <a:endParaRPr lang="fr-FR" sz="10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CFC « ARBITRAGE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1200" cap="none" spc="0" baseline="0">
              <a:solidFill>
                <a:srgbClr val="FF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a:solidFill>
                  <a:srgbClr val="FF0000"/>
                </a:solidFill>
                <a:uFillTx/>
                <a:latin typeface="Roboto"/>
                <a:ea typeface="Roboto"/>
                <a:cs typeface="Roboto"/>
              </a:rPr>
              <a:t>CFC « OFFRES DE PRATIQUE »</a:t>
            </a:r>
            <a:endParaRPr lang="fr-FR" sz="1000" b="0" i="0" u="none" strike="noStrike" kern="1200" cap="none" spc="0" baseline="0">
              <a:solidFill>
                <a:srgbClr val="000000"/>
              </a:solidFill>
              <a:uFillTx/>
              <a:latin typeface="Roboto"/>
              <a:ea typeface="Roboto"/>
              <a:cs typeface="Roboto"/>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000000"/>
              </a:solidFill>
              <a:uFillTx/>
              <a:latin typeface="Roboto" pitchFamily="2"/>
              <a:ea typeface="Roboto"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350" b="0" i="0" u="none" strike="noStrike" kern="1200" cap="none" spc="0" baseline="0">
              <a:solidFill>
                <a:srgbClr val="000000"/>
              </a:solidFill>
              <a:uFillTx/>
              <a:latin typeface="Roboto" pitchFamily="2"/>
              <a:ea typeface="Roboto" pitchFamily="2"/>
            </a:endParaRPr>
          </a:p>
        </p:txBody>
      </p:sp>
      <p:sp>
        <p:nvSpPr>
          <p:cNvPr id="5" name="Rectangle : coins arrondis 7">
            <a:extLst>
              <a:ext uri="{FF2B5EF4-FFF2-40B4-BE49-F238E27FC236}">
                <a16:creationId xmlns:a16="http://schemas.microsoft.com/office/drawing/2014/main" id="{78ABC8ED-0F20-4616-A275-746E6353B261}"/>
              </a:ext>
            </a:extLst>
          </p:cNvPr>
          <p:cNvSpPr/>
          <p:nvPr/>
        </p:nvSpPr>
        <p:spPr>
          <a:xfrm>
            <a:off x="79891" y="333975"/>
            <a:ext cx="1829120" cy="44684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6A6A6"/>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FFFFFF"/>
                </a:solidFill>
                <a:uFillTx/>
                <a:latin typeface="Roboto" pitchFamily="2"/>
                <a:ea typeface="Roboto" pitchFamily="2"/>
              </a:rPr>
              <a:t>Parcours continus / CF</a:t>
            </a:r>
          </a:p>
        </p:txBody>
      </p:sp>
      <p:sp>
        <p:nvSpPr>
          <p:cNvPr id="6" name="Rectangle : coins arrondis 8">
            <a:extLst>
              <a:ext uri="{FF2B5EF4-FFF2-40B4-BE49-F238E27FC236}">
                <a16:creationId xmlns:a16="http://schemas.microsoft.com/office/drawing/2014/main" id="{3CCB3F36-1BE7-47D9-9DFD-176820D2BE36}"/>
              </a:ext>
            </a:extLst>
          </p:cNvPr>
          <p:cNvSpPr/>
          <p:nvPr/>
        </p:nvSpPr>
        <p:spPr>
          <a:xfrm>
            <a:off x="79891" y="1993812"/>
            <a:ext cx="1829120" cy="31303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6A6A6"/>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FFFFFF"/>
                </a:solidFill>
                <a:uFillTx/>
                <a:latin typeface="Roboto" pitchFamily="2"/>
                <a:ea typeface="Roboto" pitchFamily="2"/>
              </a:rPr>
              <a:t>Parcours modulaires</a:t>
            </a:r>
          </a:p>
        </p:txBody>
      </p:sp>
      <p:sp>
        <p:nvSpPr>
          <p:cNvPr id="7" name="Rectangle : coins arrondis 9">
            <a:extLst>
              <a:ext uri="{FF2B5EF4-FFF2-40B4-BE49-F238E27FC236}">
                <a16:creationId xmlns:a16="http://schemas.microsoft.com/office/drawing/2014/main" id="{C7714C0E-FCDF-4AFE-A90F-193BCBF04C0B}"/>
              </a:ext>
            </a:extLst>
          </p:cNvPr>
          <p:cNvSpPr/>
          <p:nvPr/>
        </p:nvSpPr>
        <p:spPr>
          <a:xfrm>
            <a:off x="116549" y="4667125"/>
            <a:ext cx="1592317" cy="44684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6A6A6"/>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FFFFFF"/>
                </a:solidFill>
                <a:uFillTx/>
                <a:latin typeface="Roboto" pitchFamily="2"/>
                <a:ea typeface="Roboto" pitchFamily="2"/>
              </a:rPr>
              <a:t>Circonstances de formation continue </a:t>
            </a:r>
          </a:p>
        </p:txBody>
      </p:sp>
      <p:sp>
        <p:nvSpPr>
          <p:cNvPr id="8" name="Rectangle : coins arrondis 10">
            <a:extLst>
              <a:ext uri="{FF2B5EF4-FFF2-40B4-BE49-F238E27FC236}">
                <a16:creationId xmlns:a16="http://schemas.microsoft.com/office/drawing/2014/main" id="{ED0498DF-83EE-42CD-B0BA-0222ECB81479}"/>
              </a:ext>
            </a:extLst>
          </p:cNvPr>
          <p:cNvSpPr/>
          <p:nvPr/>
        </p:nvSpPr>
        <p:spPr>
          <a:xfrm>
            <a:off x="4239140" y="687455"/>
            <a:ext cx="2156859" cy="595193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6A6A6"/>
          </a:solidFill>
          <a:ln w="12701" cap="flat">
            <a:solidFill>
              <a:srgbClr val="A6A6A6"/>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0" i="0" u="none" strike="noStrike" kern="1200" cap="none" spc="0" baseline="0">
              <a:solidFill>
                <a:srgbClr val="FF0000"/>
              </a:solidFill>
              <a:uFillTx/>
              <a:latin typeface="Roboto" pitchFamily="2"/>
              <a:ea typeface="Roboto" pitchFamily="2"/>
            </a:endParaRPr>
          </a:p>
        </p:txBody>
      </p:sp>
      <p:pic>
        <p:nvPicPr>
          <p:cNvPr id="9" name="Graphique 12" descr="Puzzle">
            <a:extLst>
              <a:ext uri="{FF2B5EF4-FFF2-40B4-BE49-F238E27FC236}">
                <a16:creationId xmlns:a16="http://schemas.microsoft.com/office/drawing/2014/main" id="{DA4C4AB0-B84F-4D7F-9D9D-246F958738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0750" y="2946937"/>
            <a:ext cx="726993" cy="726993"/>
          </a:xfrm>
          <a:prstGeom prst="rect">
            <a:avLst/>
          </a:prstGeom>
          <a:noFill/>
          <a:ln cap="flat">
            <a:noFill/>
          </a:ln>
        </p:spPr>
      </p:pic>
      <p:pic>
        <p:nvPicPr>
          <p:cNvPr id="10" name="Graphique 14" descr="Pièces de puzzle">
            <a:extLst>
              <a:ext uri="{FF2B5EF4-FFF2-40B4-BE49-F238E27FC236}">
                <a16:creationId xmlns:a16="http://schemas.microsoft.com/office/drawing/2014/main" id="{4AD2E62B-A973-43C4-B432-8F14F9E267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4437" y="926945"/>
            <a:ext cx="733504" cy="733504"/>
          </a:xfrm>
          <a:prstGeom prst="rect">
            <a:avLst/>
          </a:prstGeom>
          <a:noFill/>
          <a:ln cap="flat">
            <a:noFill/>
          </a:ln>
        </p:spPr>
      </p:pic>
      <p:sp>
        <p:nvSpPr>
          <p:cNvPr id="11" name="Rectangle : coins arrondis 17">
            <a:extLst>
              <a:ext uri="{FF2B5EF4-FFF2-40B4-BE49-F238E27FC236}">
                <a16:creationId xmlns:a16="http://schemas.microsoft.com/office/drawing/2014/main" id="{98A1BAD9-13EE-4066-8E6B-5E5E52F2B5B1}"/>
              </a:ext>
            </a:extLst>
          </p:cNvPr>
          <p:cNvSpPr/>
          <p:nvPr/>
        </p:nvSpPr>
        <p:spPr>
          <a:xfrm>
            <a:off x="6833814" y="687455"/>
            <a:ext cx="1968282" cy="586865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AE3F3"/>
          </a:solidFill>
          <a:ln w="12701" cap="flat">
            <a:solidFill>
              <a:srgbClr val="A6A6A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0" i="0" u="none" strike="noStrike" kern="1200" cap="none" spc="0" baseline="0">
              <a:solidFill>
                <a:srgbClr val="FF0000"/>
              </a:solidFill>
              <a:uFillTx/>
              <a:latin typeface="Roboto" pitchFamily="2"/>
              <a:ea typeface="Roboto" pitchFamily="2"/>
            </a:endParaRPr>
          </a:p>
        </p:txBody>
      </p:sp>
      <p:pic>
        <p:nvPicPr>
          <p:cNvPr id="12" name="Graphique 21" descr="Toque d'étudiant">
            <a:extLst>
              <a:ext uri="{FF2B5EF4-FFF2-40B4-BE49-F238E27FC236}">
                <a16:creationId xmlns:a16="http://schemas.microsoft.com/office/drawing/2014/main" id="{3EB2D655-F31D-4E43-9975-A35517B5D1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9831" y="5577428"/>
            <a:ext cx="812581" cy="812581"/>
          </a:xfrm>
          <a:prstGeom prst="rect">
            <a:avLst/>
          </a:prstGeom>
          <a:noFill/>
          <a:ln cap="flat">
            <a:noFill/>
          </a:ln>
        </p:spPr>
      </p:pic>
      <p:pic>
        <p:nvPicPr>
          <p:cNvPr id="13" name="Graphique 23" descr="Salle de classe">
            <a:extLst>
              <a:ext uri="{FF2B5EF4-FFF2-40B4-BE49-F238E27FC236}">
                <a16:creationId xmlns:a16="http://schemas.microsoft.com/office/drawing/2014/main" id="{06DE1840-F42B-41C2-96EA-ABA1A0668D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99827" y="85944"/>
            <a:ext cx="756775" cy="756775"/>
          </a:xfrm>
          <a:prstGeom prst="rect">
            <a:avLst/>
          </a:prstGeom>
          <a:noFill/>
          <a:ln cap="flat">
            <a:noFill/>
          </a:ln>
        </p:spPr>
      </p:pic>
      <p:sp>
        <p:nvSpPr>
          <p:cNvPr id="14" name="ZoneTexte 24">
            <a:extLst>
              <a:ext uri="{FF2B5EF4-FFF2-40B4-BE49-F238E27FC236}">
                <a16:creationId xmlns:a16="http://schemas.microsoft.com/office/drawing/2014/main" id="{FF899877-FC1E-4EDC-A4D5-DA7ACDED9CF6}"/>
              </a:ext>
            </a:extLst>
          </p:cNvPr>
          <p:cNvSpPr txBox="1"/>
          <p:nvPr/>
        </p:nvSpPr>
        <p:spPr>
          <a:xfrm>
            <a:off x="4356119" y="777541"/>
            <a:ext cx="2039889" cy="407804"/>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1" i="0" u="none" strike="noStrike" kern="1200" cap="none" spc="0" baseline="0">
                <a:solidFill>
                  <a:srgbClr val="002060"/>
                </a:solidFill>
                <a:uFillTx/>
                <a:latin typeface="Roboto"/>
                <a:ea typeface="Roboto"/>
                <a:cs typeface="Roboto"/>
              </a:rPr>
              <a:t>2 TFP5 + 2 CF Former + 2 CF Performer + 1 CF C&amp;D</a:t>
            </a:r>
            <a:endParaRPr lang="fr-FR" sz="1100" b="1" i="0" u="none" strike="noStrike" kern="1200" cap="none" spc="0" baseline="0">
              <a:solidFill>
                <a:srgbClr val="002060"/>
              </a:solidFill>
              <a:uFillTx/>
              <a:latin typeface="Roboto" pitchFamily="2"/>
              <a:ea typeface="Roboto" pitchFamily="2"/>
            </a:endParaRPr>
          </a:p>
        </p:txBody>
      </p:sp>
      <p:sp>
        <p:nvSpPr>
          <p:cNvPr id="15" name="ZoneTexte 25">
            <a:extLst>
              <a:ext uri="{FF2B5EF4-FFF2-40B4-BE49-F238E27FC236}">
                <a16:creationId xmlns:a16="http://schemas.microsoft.com/office/drawing/2014/main" id="{02FC72B5-6F46-4C52-A7E6-FCB7887F6380}"/>
              </a:ext>
            </a:extLst>
          </p:cNvPr>
          <p:cNvSpPr txBox="1"/>
          <p:nvPr/>
        </p:nvSpPr>
        <p:spPr>
          <a:xfrm>
            <a:off x="4351282" y="1434382"/>
            <a:ext cx="2019498" cy="238530"/>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1" i="0" u="none" strike="noStrike" kern="1200" cap="none" spc="0" baseline="0">
                <a:solidFill>
                  <a:srgbClr val="002060"/>
                </a:solidFill>
                <a:uFillTx/>
                <a:latin typeface="Roboto"/>
                <a:ea typeface="Roboto"/>
                <a:cs typeface="Roboto"/>
              </a:rPr>
              <a:t>1 TFP4</a:t>
            </a:r>
            <a:endParaRPr lang="fr-FR" sz="1100" b="0" i="0" u="none" strike="noStrike" kern="1200" cap="none" spc="0" baseline="0">
              <a:solidFill>
                <a:srgbClr val="000000"/>
              </a:solidFill>
              <a:uFillTx/>
              <a:latin typeface="Calibri"/>
            </a:endParaRPr>
          </a:p>
        </p:txBody>
      </p:sp>
      <p:sp>
        <p:nvSpPr>
          <p:cNvPr id="16" name="ZoneTexte 26">
            <a:extLst>
              <a:ext uri="{FF2B5EF4-FFF2-40B4-BE49-F238E27FC236}">
                <a16:creationId xmlns:a16="http://schemas.microsoft.com/office/drawing/2014/main" id="{29F4C638-75CA-4BA2-AD55-3C83F75757B9}"/>
              </a:ext>
            </a:extLst>
          </p:cNvPr>
          <p:cNvSpPr txBox="1"/>
          <p:nvPr/>
        </p:nvSpPr>
        <p:spPr>
          <a:xfrm>
            <a:off x="4406777" y="2268342"/>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14 </a:t>
            </a:r>
          </a:p>
        </p:txBody>
      </p:sp>
      <p:sp>
        <p:nvSpPr>
          <p:cNvPr id="17" name="ZoneTexte 27">
            <a:extLst>
              <a:ext uri="{FF2B5EF4-FFF2-40B4-BE49-F238E27FC236}">
                <a16:creationId xmlns:a16="http://schemas.microsoft.com/office/drawing/2014/main" id="{F60517D1-88FA-4BB3-892B-1A568DE0BC56}"/>
              </a:ext>
            </a:extLst>
          </p:cNvPr>
          <p:cNvSpPr txBox="1"/>
          <p:nvPr/>
        </p:nvSpPr>
        <p:spPr>
          <a:xfrm>
            <a:off x="4406777" y="2544500"/>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2 </a:t>
            </a:r>
          </a:p>
        </p:txBody>
      </p:sp>
      <p:sp>
        <p:nvSpPr>
          <p:cNvPr id="18" name="ZoneTexte 28">
            <a:extLst>
              <a:ext uri="{FF2B5EF4-FFF2-40B4-BE49-F238E27FC236}">
                <a16:creationId xmlns:a16="http://schemas.microsoft.com/office/drawing/2014/main" id="{F4AE5546-E2B4-41FB-9931-A67F890E9F75}"/>
              </a:ext>
            </a:extLst>
          </p:cNvPr>
          <p:cNvSpPr txBox="1"/>
          <p:nvPr/>
        </p:nvSpPr>
        <p:spPr>
          <a:xfrm>
            <a:off x="4409785" y="2857454"/>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5 </a:t>
            </a:r>
          </a:p>
        </p:txBody>
      </p:sp>
      <p:sp>
        <p:nvSpPr>
          <p:cNvPr id="19" name="ZoneTexte 29">
            <a:extLst>
              <a:ext uri="{FF2B5EF4-FFF2-40B4-BE49-F238E27FC236}">
                <a16:creationId xmlns:a16="http://schemas.microsoft.com/office/drawing/2014/main" id="{329EBD18-DB41-4911-BA16-5B0E7FD84519}"/>
              </a:ext>
            </a:extLst>
          </p:cNvPr>
          <p:cNvSpPr txBox="1"/>
          <p:nvPr/>
        </p:nvSpPr>
        <p:spPr>
          <a:xfrm>
            <a:off x="4401903" y="3158246"/>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6 </a:t>
            </a:r>
          </a:p>
        </p:txBody>
      </p:sp>
      <p:sp>
        <p:nvSpPr>
          <p:cNvPr id="20" name="ZoneTexte 30">
            <a:extLst>
              <a:ext uri="{FF2B5EF4-FFF2-40B4-BE49-F238E27FC236}">
                <a16:creationId xmlns:a16="http://schemas.microsoft.com/office/drawing/2014/main" id="{A494B2A7-BE1F-4716-BDE7-F60E3E268E0B}"/>
              </a:ext>
            </a:extLst>
          </p:cNvPr>
          <p:cNvSpPr txBox="1"/>
          <p:nvPr/>
        </p:nvSpPr>
        <p:spPr>
          <a:xfrm>
            <a:off x="4409090" y="3522314"/>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10 </a:t>
            </a:r>
          </a:p>
        </p:txBody>
      </p:sp>
      <p:sp>
        <p:nvSpPr>
          <p:cNvPr id="21" name="ZoneTexte 31">
            <a:extLst>
              <a:ext uri="{FF2B5EF4-FFF2-40B4-BE49-F238E27FC236}">
                <a16:creationId xmlns:a16="http://schemas.microsoft.com/office/drawing/2014/main" id="{0A2395BD-DFFB-4748-B14F-1781A37E5830}"/>
              </a:ext>
            </a:extLst>
          </p:cNvPr>
          <p:cNvSpPr txBox="1"/>
          <p:nvPr/>
        </p:nvSpPr>
        <p:spPr>
          <a:xfrm>
            <a:off x="4401903" y="3863248"/>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17 </a:t>
            </a:r>
          </a:p>
        </p:txBody>
      </p:sp>
      <p:sp>
        <p:nvSpPr>
          <p:cNvPr id="22" name="ZoneTexte 32">
            <a:extLst>
              <a:ext uri="{FF2B5EF4-FFF2-40B4-BE49-F238E27FC236}">
                <a16:creationId xmlns:a16="http://schemas.microsoft.com/office/drawing/2014/main" id="{2203D06D-33FD-4BD7-98BD-5760821964B5}"/>
              </a:ext>
            </a:extLst>
          </p:cNvPr>
          <p:cNvSpPr txBox="1"/>
          <p:nvPr/>
        </p:nvSpPr>
        <p:spPr>
          <a:xfrm>
            <a:off x="4401903" y="4156313"/>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3 </a:t>
            </a:r>
          </a:p>
        </p:txBody>
      </p:sp>
      <p:sp>
        <p:nvSpPr>
          <p:cNvPr id="23" name="ZoneTexte 33">
            <a:extLst>
              <a:ext uri="{FF2B5EF4-FFF2-40B4-BE49-F238E27FC236}">
                <a16:creationId xmlns:a16="http://schemas.microsoft.com/office/drawing/2014/main" id="{1A19BBFD-9BDA-4C67-A714-10BB64F4DDF6}"/>
              </a:ext>
            </a:extLst>
          </p:cNvPr>
          <p:cNvSpPr txBox="1"/>
          <p:nvPr/>
        </p:nvSpPr>
        <p:spPr>
          <a:xfrm>
            <a:off x="4382810" y="5098730"/>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17</a:t>
            </a:r>
            <a:endParaRPr lang="fr-FR" sz="1200" b="1" i="0" u="none" strike="noStrike" kern="1200" cap="none" spc="0" baseline="0">
              <a:solidFill>
                <a:srgbClr val="002060"/>
              </a:solidFill>
              <a:uFillTx/>
              <a:latin typeface="Roboto" pitchFamily="2"/>
              <a:ea typeface="Roboto" pitchFamily="2"/>
            </a:endParaRPr>
          </a:p>
        </p:txBody>
      </p:sp>
      <p:sp>
        <p:nvSpPr>
          <p:cNvPr id="24" name="ZoneTexte 34">
            <a:extLst>
              <a:ext uri="{FF2B5EF4-FFF2-40B4-BE49-F238E27FC236}">
                <a16:creationId xmlns:a16="http://schemas.microsoft.com/office/drawing/2014/main" id="{5C01D62B-8012-4848-AE8A-8086B7A471AF}"/>
              </a:ext>
            </a:extLst>
          </p:cNvPr>
          <p:cNvSpPr txBox="1"/>
          <p:nvPr/>
        </p:nvSpPr>
        <p:spPr>
          <a:xfrm>
            <a:off x="4374928" y="5360167"/>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2</a:t>
            </a:r>
          </a:p>
        </p:txBody>
      </p:sp>
      <p:sp>
        <p:nvSpPr>
          <p:cNvPr id="25" name="ZoneTexte 35">
            <a:extLst>
              <a:ext uri="{FF2B5EF4-FFF2-40B4-BE49-F238E27FC236}">
                <a16:creationId xmlns:a16="http://schemas.microsoft.com/office/drawing/2014/main" id="{E74A9B76-578F-4CFE-AA92-3722E2FE6CC7}"/>
              </a:ext>
            </a:extLst>
          </p:cNvPr>
          <p:cNvSpPr txBox="1"/>
          <p:nvPr/>
        </p:nvSpPr>
        <p:spPr>
          <a:xfrm>
            <a:off x="4374928" y="5688637"/>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4</a:t>
            </a:r>
          </a:p>
        </p:txBody>
      </p:sp>
      <p:sp>
        <p:nvSpPr>
          <p:cNvPr id="26" name="ZoneTexte 36">
            <a:extLst>
              <a:ext uri="{FF2B5EF4-FFF2-40B4-BE49-F238E27FC236}">
                <a16:creationId xmlns:a16="http://schemas.microsoft.com/office/drawing/2014/main" id="{46BED2F0-0756-44E6-B769-F0BCC488AAD8}"/>
              </a:ext>
            </a:extLst>
          </p:cNvPr>
          <p:cNvSpPr txBox="1"/>
          <p:nvPr/>
        </p:nvSpPr>
        <p:spPr>
          <a:xfrm>
            <a:off x="4382810" y="5976417"/>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3</a:t>
            </a:r>
          </a:p>
        </p:txBody>
      </p:sp>
      <p:sp>
        <p:nvSpPr>
          <p:cNvPr id="27" name="ZoneTexte 37">
            <a:extLst>
              <a:ext uri="{FF2B5EF4-FFF2-40B4-BE49-F238E27FC236}">
                <a16:creationId xmlns:a16="http://schemas.microsoft.com/office/drawing/2014/main" id="{4BD08CD3-9123-48EE-A37E-267B463FC1AC}"/>
              </a:ext>
            </a:extLst>
          </p:cNvPr>
          <p:cNvSpPr txBox="1"/>
          <p:nvPr/>
        </p:nvSpPr>
        <p:spPr>
          <a:xfrm>
            <a:off x="6931334" y="2248655"/>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127</a:t>
            </a:r>
          </a:p>
        </p:txBody>
      </p:sp>
      <p:sp>
        <p:nvSpPr>
          <p:cNvPr id="28" name="ZoneTexte 38">
            <a:extLst>
              <a:ext uri="{FF2B5EF4-FFF2-40B4-BE49-F238E27FC236}">
                <a16:creationId xmlns:a16="http://schemas.microsoft.com/office/drawing/2014/main" id="{D81D144C-9854-4AC1-9064-BD2B91A31E9B}"/>
              </a:ext>
            </a:extLst>
          </p:cNvPr>
          <p:cNvSpPr txBox="1"/>
          <p:nvPr/>
        </p:nvSpPr>
        <p:spPr>
          <a:xfrm>
            <a:off x="6954981" y="2556900"/>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13</a:t>
            </a:r>
          </a:p>
        </p:txBody>
      </p:sp>
      <p:sp>
        <p:nvSpPr>
          <p:cNvPr id="29" name="ZoneTexte 39">
            <a:extLst>
              <a:ext uri="{FF2B5EF4-FFF2-40B4-BE49-F238E27FC236}">
                <a16:creationId xmlns:a16="http://schemas.microsoft.com/office/drawing/2014/main" id="{FDF20DC4-0C84-4FEB-A930-6F03D4469ECC}"/>
              </a:ext>
            </a:extLst>
          </p:cNvPr>
          <p:cNvSpPr txBox="1"/>
          <p:nvPr/>
        </p:nvSpPr>
        <p:spPr>
          <a:xfrm>
            <a:off x="6957989" y="2869853"/>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cs typeface="Roboto"/>
              </a:rPr>
              <a:t>37</a:t>
            </a:r>
          </a:p>
        </p:txBody>
      </p:sp>
      <p:sp>
        <p:nvSpPr>
          <p:cNvPr id="30" name="ZoneTexte 40">
            <a:extLst>
              <a:ext uri="{FF2B5EF4-FFF2-40B4-BE49-F238E27FC236}">
                <a16:creationId xmlns:a16="http://schemas.microsoft.com/office/drawing/2014/main" id="{F20ABD46-E451-4541-A5A9-2B3F09CA2C57}"/>
              </a:ext>
            </a:extLst>
          </p:cNvPr>
          <p:cNvSpPr txBox="1"/>
          <p:nvPr/>
        </p:nvSpPr>
        <p:spPr>
          <a:xfrm>
            <a:off x="6965871" y="3165424"/>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61</a:t>
            </a:r>
            <a:endParaRPr lang="fr-FR" sz="1200" b="1" i="0" u="none" strike="noStrike" kern="1200" cap="none" spc="0" baseline="0">
              <a:solidFill>
                <a:srgbClr val="002060"/>
              </a:solidFill>
              <a:uFillTx/>
              <a:latin typeface="Roboto" pitchFamily="2"/>
              <a:ea typeface="Roboto" pitchFamily="2"/>
              <a:cs typeface="Roboto"/>
            </a:endParaRPr>
          </a:p>
        </p:txBody>
      </p:sp>
      <p:sp>
        <p:nvSpPr>
          <p:cNvPr id="31" name="ZoneTexte 41">
            <a:extLst>
              <a:ext uri="{FF2B5EF4-FFF2-40B4-BE49-F238E27FC236}">
                <a16:creationId xmlns:a16="http://schemas.microsoft.com/office/drawing/2014/main" id="{902CA316-AC8E-46EB-B332-440F3465F3A3}"/>
              </a:ext>
            </a:extLst>
          </p:cNvPr>
          <p:cNvSpPr txBox="1"/>
          <p:nvPr/>
        </p:nvSpPr>
        <p:spPr>
          <a:xfrm>
            <a:off x="6965185" y="3540127"/>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61</a:t>
            </a:r>
          </a:p>
        </p:txBody>
      </p:sp>
      <p:sp>
        <p:nvSpPr>
          <p:cNvPr id="32" name="ZoneTexte 42">
            <a:extLst>
              <a:ext uri="{FF2B5EF4-FFF2-40B4-BE49-F238E27FC236}">
                <a16:creationId xmlns:a16="http://schemas.microsoft.com/office/drawing/2014/main" id="{EB635801-9053-402E-840A-D464B08AE14A}"/>
              </a:ext>
            </a:extLst>
          </p:cNvPr>
          <p:cNvSpPr txBox="1"/>
          <p:nvPr/>
        </p:nvSpPr>
        <p:spPr>
          <a:xfrm>
            <a:off x="6957989" y="3886282"/>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147</a:t>
            </a:r>
            <a:endParaRPr lang="fr-FR" sz="1200" b="1" i="0" u="none" strike="noStrike" kern="1200" cap="none" spc="0" baseline="0">
              <a:solidFill>
                <a:srgbClr val="002060"/>
              </a:solidFill>
              <a:uFillTx/>
              <a:latin typeface="Roboto" pitchFamily="2"/>
              <a:ea typeface="Roboto" pitchFamily="2"/>
            </a:endParaRPr>
          </a:p>
        </p:txBody>
      </p:sp>
      <p:sp>
        <p:nvSpPr>
          <p:cNvPr id="33" name="ZoneTexte 43">
            <a:extLst>
              <a:ext uri="{FF2B5EF4-FFF2-40B4-BE49-F238E27FC236}">
                <a16:creationId xmlns:a16="http://schemas.microsoft.com/office/drawing/2014/main" id="{CBC8E3C4-5B4D-46A9-ACCC-90A43D1954D7}"/>
              </a:ext>
            </a:extLst>
          </p:cNvPr>
          <p:cNvSpPr txBox="1"/>
          <p:nvPr/>
        </p:nvSpPr>
        <p:spPr>
          <a:xfrm>
            <a:off x="6965871" y="4174126"/>
            <a:ext cx="1815577"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pitchFamily="2"/>
                <a:ea typeface="Roboto" pitchFamily="2"/>
              </a:rPr>
              <a:t>9</a:t>
            </a:r>
          </a:p>
        </p:txBody>
      </p:sp>
      <p:sp>
        <p:nvSpPr>
          <p:cNvPr id="34" name="ZoneTexte 44">
            <a:extLst>
              <a:ext uri="{FF2B5EF4-FFF2-40B4-BE49-F238E27FC236}">
                <a16:creationId xmlns:a16="http://schemas.microsoft.com/office/drawing/2014/main" id="{B5C2CE9C-F33D-4ADC-8FC9-4DFCE99184D6}"/>
              </a:ext>
            </a:extLst>
          </p:cNvPr>
          <p:cNvSpPr txBox="1"/>
          <p:nvPr/>
        </p:nvSpPr>
        <p:spPr>
          <a:xfrm>
            <a:off x="6911263" y="1432636"/>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8 en TFP4</a:t>
            </a:r>
            <a:endParaRPr lang="fr-FR" sz="1200" b="0" i="0" u="none" strike="noStrike" kern="1200" cap="none" spc="0" baseline="0">
              <a:solidFill>
                <a:srgbClr val="000000"/>
              </a:solidFill>
              <a:uFillTx/>
              <a:latin typeface="Calibri"/>
            </a:endParaRPr>
          </a:p>
        </p:txBody>
      </p:sp>
      <p:sp>
        <p:nvSpPr>
          <p:cNvPr id="35" name="ZoneTexte 45">
            <a:extLst>
              <a:ext uri="{FF2B5EF4-FFF2-40B4-BE49-F238E27FC236}">
                <a16:creationId xmlns:a16="http://schemas.microsoft.com/office/drawing/2014/main" id="{C45AB3A3-92EC-4C8B-9AFF-9A86CA61F447}"/>
              </a:ext>
            </a:extLst>
          </p:cNvPr>
          <p:cNvSpPr txBox="1"/>
          <p:nvPr/>
        </p:nvSpPr>
        <p:spPr>
          <a:xfrm>
            <a:off x="6913412" y="837974"/>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8  En TFP5 / 11 en CF</a:t>
            </a:r>
            <a:endParaRPr lang="fr-FR" sz="1200" b="0" i="0" u="none" strike="noStrike" kern="1200" cap="none" spc="0" baseline="0">
              <a:solidFill>
                <a:srgbClr val="000000"/>
              </a:solidFill>
              <a:uFillTx/>
              <a:latin typeface="Calibri"/>
            </a:endParaRPr>
          </a:p>
        </p:txBody>
      </p:sp>
      <p:sp>
        <p:nvSpPr>
          <p:cNvPr id="36" name="ZoneTexte 47">
            <a:extLst>
              <a:ext uri="{FF2B5EF4-FFF2-40B4-BE49-F238E27FC236}">
                <a16:creationId xmlns:a16="http://schemas.microsoft.com/office/drawing/2014/main" id="{35F479BF-1571-48C2-8240-105B754F559B}"/>
              </a:ext>
            </a:extLst>
          </p:cNvPr>
          <p:cNvSpPr txBox="1"/>
          <p:nvPr/>
        </p:nvSpPr>
        <p:spPr>
          <a:xfrm>
            <a:off x="6931334" y="5051154"/>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251</a:t>
            </a:r>
            <a:endParaRPr lang="fr-FR" sz="1200" b="0" i="0" u="none" strike="noStrike" kern="1200" cap="none" spc="0" baseline="0">
              <a:solidFill>
                <a:srgbClr val="000000"/>
              </a:solidFill>
              <a:uFillTx/>
              <a:latin typeface="Calibri"/>
            </a:endParaRPr>
          </a:p>
        </p:txBody>
      </p:sp>
      <p:sp>
        <p:nvSpPr>
          <p:cNvPr id="37" name="ZoneTexte 48">
            <a:extLst>
              <a:ext uri="{FF2B5EF4-FFF2-40B4-BE49-F238E27FC236}">
                <a16:creationId xmlns:a16="http://schemas.microsoft.com/office/drawing/2014/main" id="{B0E28724-9CB3-42E0-B72F-89DD0A0CEDD4}"/>
              </a:ext>
            </a:extLst>
          </p:cNvPr>
          <p:cNvSpPr txBox="1"/>
          <p:nvPr/>
        </p:nvSpPr>
        <p:spPr>
          <a:xfrm>
            <a:off x="6931334" y="5374047"/>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47</a:t>
            </a:r>
          </a:p>
        </p:txBody>
      </p:sp>
      <p:sp>
        <p:nvSpPr>
          <p:cNvPr id="38" name="ZoneTexte 49">
            <a:extLst>
              <a:ext uri="{FF2B5EF4-FFF2-40B4-BE49-F238E27FC236}">
                <a16:creationId xmlns:a16="http://schemas.microsoft.com/office/drawing/2014/main" id="{9F8189BE-A536-4196-8864-991BC79AC0E8}"/>
              </a:ext>
            </a:extLst>
          </p:cNvPr>
          <p:cNvSpPr txBox="1"/>
          <p:nvPr/>
        </p:nvSpPr>
        <p:spPr>
          <a:xfrm>
            <a:off x="6946779" y="5707026"/>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15</a:t>
            </a:r>
            <a:endParaRPr lang="fr-FR" sz="1200" b="1" i="0" u="none" strike="noStrike" kern="1200" cap="none" spc="0" baseline="0">
              <a:solidFill>
                <a:srgbClr val="002060"/>
              </a:solidFill>
              <a:uFillTx/>
              <a:latin typeface="Roboto" pitchFamily="2"/>
              <a:ea typeface="Roboto" pitchFamily="2"/>
            </a:endParaRPr>
          </a:p>
        </p:txBody>
      </p:sp>
      <p:sp>
        <p:nvSpPr>
          <p:cNvPr id="39" name="ZoneTexte 50">
            <a:extLst>
              <a:ext uri="{FF2B5EF4-FFF2-40B4-BE49-F238E27FC236}">
                <a16:creationId xmlns:a16="http://schemas.microsoft.com/office/drawing/2014/main" id="{DF441DAF-370E-437F-AFD0-CFDF22BA9AC7}"/>
              </a:ext>
            </a:extLst>
          </p:cNvPr>
          <p:cNvSpPr txBox="1"/>
          <p:nvPr/>
        </p:nvSpPr>
        <p:spPr>
          <a:xfrm>
            <a:off x="6954661" y="6026600"/>
            <a:ext cx="1815577" cy="253919"/>
          </a:xfrm>
          <a:prstGeom prst="rect">
            <a:avLst/>
          </a:prstGeom>
          <a:noFill/>
          <a:ln cap="flat">
            <a:noFill/>
          </a:ln>
        </p:spPr>
        <p:txBody>
          <a:bodyPr vert="horz" wrap="square" lIns="68580" tIns="34290" rIns="68580" bIns="3429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002060"/>
                </a:solidFill>
                <a:uFillTx/>
                <a:latin typeface="Roboto"/>
                <a:ea typeface="Roboto"/>
                <a:cs typeface="Roboto"/>
              </a:rPr>
              <a:t>5</a:t>
            </a:r>
            <a:endParaRPr lang="fr-FR" sz="1200" b="0" i="0" u="none" strike="noStrike" kern="1200" cap="none" spc="0" baseline="0">
              <a:solidFill>
                <a:srgbClr val="000000"/>
              </a:solidFill>
              <a:uFillTx/>
              <a:latin typeface="Calibri"/>
            </a:endParaRPr>
          </a:p>
        </p:txBody>
      </p:sp>
      <p:sp>
        <p:nvSpPr>
          <p:cNvPr id="40" name="Rectangle : coins arrondis 53">
            <a:extLst>
              <a:ext uri="{FF2B5EF4-FFF2-40B4-BE49-F238E27FC236}">
                <a16:creationId xmlns:a16="http://schemas.microsoft.com/office/drawing/2014/main" id="{E87BFF29-9C4E-40B6-AD05-2ADCF21EB9D7}"/>
              </a:ext>
            </a:extLst>
          </p:cNvPr>
          <p:cNvSpPr/>
          <p:nvPr/>
        </p:nvSpPr>
        <p:spPr>
          <a:xfrm>
            <a:off x="4406777" y="4449570"/>
            <a:ext cx="1810704" cy="29090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57</a:t>
            </a:r>
          </a:p>
        </p:txBody>
      </p:sp>
      <p:sp>
        <p:nvSpPr>
          <p:cNvPr id="41" name="Rectangle : coins arrondis 55">
            <a:extLst>
              <a:ext uri="{FF2B5EF4-FFF2-40B4-BE49-F238E27FC236}">
                <a16:creationId xmlns:a16="http://schemas.microsoft.com/office/drawing/2014/main" id="{F29D55F7-FBFD-43EE-8B0A-356E01A630AC}"/>
              </a:ext>
            </a:extLst>
          </p:cNvPr>
          <p:cNvSpPr/>
          <p:nvPr/>
        </p:nvSpPr>
        <p:spPr>
          <a:xfrm>
            <a:off x="4473263" y="6237378"/>
            <a:ext cx="1709278" cy="25983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172C51"/>
            </a:solidFill>
            <a:prstDash val="solid"/>
            <a:miter/>
          </a:ln>
        </p:spPr>
        <p:txBody>
          <a:bodyPr vert="horz" wrap="square" lIns="68580" tIns="34290" rIns="68580" bIns="3429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a:ea typeface="Roboto"/>
                <a:cs typeface="Roboto"/>
              </a:rPr>
              <a:t>26</a:t>
            </a:r>
            <a:endParaRPr lang="fr-FR" sz="1400" b="0" i="0" u="none" strike="noStrike" kern="1200" cap="none" spc="0" baseline="0">
              <a:solidFill>
                <a:srgbClr val="FFFFFF"/>
              </a:solidFill>
              <a:uFillTx/>
              <a:latin typeface="Roboto" pitchFamily="2"/>
              <a:ea typeface="Roboto" pitchFamily="2"/>
            </a:endParaRPr>
          </a:p>
        </p:txBody>
      </p:sp>
      <p:sp>
        <p:nvSpPr>
          <p:cNvPr id="42" name="Rectangle : coins arrondis 56">
            <a:extLst>
              <a:ext uri="{FF2B5EF4-FFF2-40B4-BE49-F238E27FC236}">
                <a16:creationId xmlns:a16="http://schemas.microsoft.com/office/drawing/2014/main" id="{02EAF11B-FCE8-44FC-8C25-172BA9EB5521}"/>
              </a:ext>
            </a:extLst>
          </p:cNvPr>
          <p:cNvSpPr/>
          <p:nvPr/>
        </p:nvSpPr>
        <p:spPr>
          <a:xfrm>
            <a:off x="4374928" y="1746705"/>
            <a:ext cx="1849739" cy="22554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172C51"/>
            </a:solidFill>
            <a:prstDash val="solid"/>
            <a:miter/>
          </a:ln>
        </p:spPr>
        <p:txBody>
          <a:bodyPr vert="horz" wrap="square" lIns="68580" tIns="34290" rIns="68580" bIns="3429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a:ea typeface="Roboto"/>
                <a:cs typeface="Roboto"/>
              </a:rPr>
              <a:t>3 TFP / 5 CF</a:t>
            </a:r>
            <a:endParaRPr lang="fr-FR" sz="1400" b="0" i="0" u="none" strike="noStrike" kern="1200" cap="none" spc="0" baseline="0">
              <a:solidFill>
                <a:srgbClr val="FFFFFF"/>
              </a:solidFill>
              <a:uFillTx/>
              <a:latin typeface="Roboto" pitchFamily="2"/>
              <a:ea typeface="Roboto" pitchFamily="2"/>
              <a:cs typeface="Roboto"/>
            </a:endParaRPr>
          </a:p>
        </p:txBody>
      </p:sp>
      <p:pic>
        <p:nvPicPr>
          <p:cNvPr id="43" name="Graphique 16" descr="Croissance commerciale">
            <a:extLst>
              <a:ext uri="{FF2B5EF4-FFF2-40B4-BE49-F238E27FC236}">
                <a16:creationId xmlns:a16="http://schemas.microsoft.com/office/drawing/2014/main" id="{E209DDF3-F060-498E-9D95-40710440E5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27878" y="-24158"/>
            <a:ext cx="867966" cy="867966"/>
          </a:xfrm>
          <a:prstGeom prst="rect">
            <a:avLst/>
          </a:prstGeom>
          <a:noFill/>
          <a:ln cap="flat">
            <a:noFill/>
          </a:ln>
        </p:spPr>
      </p:pic>
      <p:sp>
        <p:nvSpPr>
          <p:cNvPr id="44" name="Rectangle : coins arrondis 57">
            <a:extLst>
              <a:ext uri="{FF2B5EF4-FFF2-40B4-BE49-F238E27FC236}">
                <a16:creationId xmlns:a16="http://schemas.microsoft.com/office/drawing/2014/main" id="{BFFFEC18-773D-4C8D-BD1B-28697456AE51}"/>
              </a:ext>
            </a:extLst>
          </p:cNvPr>
          <p:cNvSpPr/>
          <p:nvPr/>
        </p:nvSpPr>
        <p:spPr>
          <a:xfrm>
            <a:off x="7031827" y="4441716"/>
            <a:ext cx="1645481" cy="3076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455</a:t>
            </a:r>
          </a:p>
        </p:txBody>
      </p:sp>
      <p:sp>
        <p:nvSpPr>
          <p:cNvPr id="45" name="Rectangle : coins arrondis 58">
            <a:extLst>
              <a:ext uri="{FF2B5EF4-FFF2-40B4-BE49-F238E27FC236}">
                <a16:creationId xmlns:a16="http://schemas.microsoft.com/office/drawing/2014/main" id="{49CD5136-6ED6-4D45-B698-46549079E762}"/>
              </a:ext>
            </a:extLst>
          </p:cNvPr>
          <p:cNvSpPr/>
          <p:nvPr/>
        </p:nvSpPr>
        <p:spPr>
          <a:xfrm>
            <a:off x="6988430" y="1746659"/>
            <a:ext cx="1645481" cy="20431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172C51"/>
            </a:solidFill>
            <a:prstDash val="solid"/>
            <a:miter/>
          </a:ln>
        </p:spPr>
        <p:txBody>
          <a:bodyPr vert="horz" wrap="square" lIns="68580" tIns="34290" rIns="68580" bIns="3429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a:ea typeface="Roboto"/>
                <a:cs typeface="Roboto"/>
              </a:rPr>
              <a:t>16 / 11 CF</a:t>
            </a:r>
            <a:endParaRPr lang="fr-FR" sz="1400" b="0" i="0" u="none" strike="noStrike" kern="1200" cap="none" spc="0" baseline="0">
              <a:solidFill>
                <a:srgbClr val="FFFFFF"/>
              </a:solidFill>
              <a:uFillTx/>
              <a:latin typeface="Roboto" pitchFamily="2"/>
              <a:ea typeface="Roboto" pitchFamily="2"/>
              <a:cs typeface="Roboto"/>
            </a:endParaRPr>
          </a:p>
        </p:txBody>
      </p:sp>
      <p:sp>
        <p:nvSpPr>
          <p:cNvPr id="46" name="Rectangle : coins arrondis 59">
            <a:extLst>
              <a:ext uri="{FF2B5EF4-FFF2-40B4-BE49-F238E27FC236}">
                <a16:creationId xmlns:a16="http://schemas.microsoft.com/office/drawing/2014/main" id="{546DB471-6D67-47A0-9943-BE24A4F3743F}"/>
              </a:ext>
            </a:extLst>
          </p:cNvPr>
          <p:cNvSpPr/>
          <p:nvPr/>
        </p:nvSpPr>
        <p:spPr>
          <a:xfrm>
            <a:off x="7031827" y="6241292"/>
            <a:ext cx="1645481" cy="25391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2060"/>
          </a:solidFill>
          <a:ln w="12701" cap="flat">
            <a:solidFill>
              <a:srgbClr val="172C51"/>
            </a:solidFill>
            <a:prstDash val="solid"/>
            <a:miter/>
          </a:ln>
        </p:spPr>
        <p:txBody>
          <a:bodyPr vert="horz" wrap="square" lIns="68580" tIns="34290" rIns="68580" bIns="3429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a:ea typeface="Roboto"/>
              </a:rPr>
              <a:t>318</a:t>
            </a:r>
          </a:p>
        </p:txBody>
      </p:sp>
      <p:sp>
        <p:nvSpPr>
          <p:cNvPr id="47" name="Rectangle : coins arrondis 60">
            <a:extLst>
              <a:ext uri="{FF2B5EF4-FFF2-40B4-BE49-F238E27FC236}">
                <a16:creationId xmlns:a16="http://schemas.microsoft.com/office/drawing/2014/main" id="{3F6EB47B-2D2D-4237-B1D2-80E9B34A9870}"/>
              </a:ext>
            </a:extLst>
          </p:cNvPr>
          <p:cNvSpPr/>
          <p:nvPr/>
        </p:nvSpPr>
        <p:spPr>
          <a:xfrm>
            <a:off x="5290599" y="85944"/>
            <a:ext cx="1105409" cy="51621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350" b="1" i="0" u="none" strike="noStrike" kern="1200" cap="none" spc="0" baseline="0">
                <a:solidFill>
                  <a:srgbClr val="002060"/>
                </a:solidFill>
                <a:uFillTx/>
                <a:latin typeface="Roboto" pitchFamily="2"/>
                <a:ea typeface="Roboto" pitchFamily="2"/>
              </a:rPr>
              <a:t>Sessions /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350" b="1" i="0" u="none" strike="noStrike" kern="1200" cap="none" spc="0" baseline="0">
                <a:solidFill>
                  <a:srgbClr val="002060"/>
                </a:solidFill>
                <a:uFillTx/>
                <a:latin typeface="Roboto" pitchFamily="2"/>
                <a:ea typeface="Roboto" pitchFamily="2"/>
              </a:rPr>
              <a:t>Modules</a:t>
            </a:r>
          </a:p>
        </p:txBody>
      </p:sp>
      <p:sp>
        <p:nvSpPr>
          <p:cNvPr id="48" name="Rectangle : coins arrondis 61">
            <a:extLst>
              <a:ext uri="{FF2B5EF4-FFF2-40B4-BE49-F238E27FC236}">
                <a16:creationId xmlns:a16="http://schemas.microsoft.com/office/drawing/2014/main" id="{AE282B4D-8F8A-4C00-B30B-8445F41287B1}"/>
              </a:ext>
            </a:extLst>
          </p:cNvPr>
          <p:cNvSpPr/>
          <p:nvPr/>
        </p:nvSpPr>
        <p:spPr>
          <a:xfrm>
            <a:off x="7919398" y="67043"/>
            <a:ext cx="1015605" cy="51621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350" b="1" i="0" u="none" strike="noStrike" kern="1200" cap="none" spc="0" baseline="0">
                <a:solidFill>
                  <a:srgbClr val="002060"/>
                </a:solidFill>
                <a:uFillTx/>
                <a:latin typeface="Roboto" pitchFamily="2"/>
                <a:ea typeface="Roboto" pitchFamily="2"/>
              </a:rPr>
              <a:t>Stagiaires</a:t>
            </a:r>
          </a:p>
        </p:txBody>
      </p:sp>
      <p:sp>
        <p:nvSpPr>
          <p:cNvPr id="49" name="Rectangle : coins arrondis 1">
            <a:extLst>
              <a:ext uri="{FF2B5EF4-FFF2-40B4-BE49-F238E27FC236}">
                <a16:creationId xmlns:a16="http://schemas.microsoft.com/office/drawing/2014/main" id="{32A5B03C-24E5-4915-A3D6-EECB481D8B01}"/>
              </a:ext>
            </a:extLst>
          </p:cNvPr>
          <p:cNvSpPr/>
          <p:nvPr/>
        </p:nvSpPr>
        <p:spPr>
          <a:xfrm>
            <a:off x="4310527" y="6550999"/>
            <a:ext cx="1985528" cy="25983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0000"/>
          </a:solidFill>
          <a:ln w="12701" cap="flat">
            <a:solidFill>
              <a:srgbClr val="172C51"/>
            </a:solidFill>
            <a:prstDash val="solid"/>
            <a:miter/>
          </a:ln>
        </p:spPr>
        <p:txBody>
          <a:bodyPr vert="horz" wrap="square" lIns="68580" tIns="34290" rIns="68580" bIns="3429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a:ea typeface="Roboto"/>
              </a:rPr>
              <a:t>81</a:t>
            </a:r>
            <a:endParaRPr lang="fr-FR" sz="1400" b="0" i="0" u="none" strike="noStrike" kern="1200" cap="none" spc="0" baseline="0">
              <a:solidFill>
                <a:srgbClr val="FFFFFF"/>
              </a:solidFill>
              <a:uFillTx/>
              <a:latin typeface="Roboto" pitchFamily="2"/>
              <a:ea typeface="Roboto" pitchFamily="2"/>
            </a:endParaRPr>
          </a:p>
        </p:txBody>
      </p:sp>
      <p:sp>
        <p:nvSpPr>
          <p:cNvPr id="50" name="Rectangle : coins arrondis 2">
            <a:extLst>
              <a:ext uri="{FF2B5EF4-FFF2-40B4-BE49-F238E27FC236}">
                <a16:creationId xmlns:a16="http://schemas.microsoft.com/office/drawing/2014/main" id="{EBFA6B12-45A2-4CD3-80AA-2208FFA08615}"/>
              </a:ext>
            </a:extLst>
          </p:cNvPr>
          <p:cNvSpPr/>
          <p:nvPr/>
        </p:nvSpPr>
        <p:spPr>
          <a:xfrm>
            <a:off x="7023149" y="6571308"/>
            <a:ext cx="1662827" cy="23635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0000"/>
          </a:solidFill>
          <a:ln w="12701" cap="flat">
            <a:solidFill>
              <a:srgbClr val="172C51"/>
            </a:solidFill>
            <a:prstDash val="solid"/>
            <a:miter/>
          </a:ln>
        </p:spPr>
        <p:txBody>
          <a:bodyPr vert="horz" wrap="square" lIns="68580" tIns="34290" rIns="68580" bIns="3429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a:ea typeface="Roboto"/>
              </a:rPr>
              <a:t>800</a:t>
            </a:r>
            <a:endParaRPr lang="fr-FR" sz="1400" b="0" i="0" u="none" strike="noStrike" kern="1200" cap="none" spc="0" baseline="0">
              <a:solidFill>
                <a:srgbClr val="FFFFFF"/>
              </a:solidFill>
              <a:uFillTx/>
              <a:latin typeface="Roboto" pitchFamily="2"/>
              <a:ea typeface="Roboto" pitchFamily="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648C2E97-8D77-4233-A16C-55CF579A1EB8}"/>
              </a:ext>
            </a:extLst>
          </p:cNvPr>
          <p:cNvPicPr>
            <a:picLocks noChangeAspect="1"/>
          </p:cNvPicPr>
          <p:nvPr/>
        </p:nvPicPr>
        <p:blipFill>
          <a:blip r:embed="rId3"/>
          <a:stretch>
            <a:fillRect/>
          </a:stretch>
        </p:blipFill>
        <p:spPr>
          <a:xfrm>
            <a:off x="7404097" y="6070994"/>
            <a:ext cx="1582908" cy="807067"/>
          </a:xfrm>
          <a:prstGeom prst="rect">
            <a:avLst/>
          </a:prstGeom>
          <a:noFill/>
          <a:ln cap="flat">
            <a:noFill/>
          </a:ln>
        </p:spPr>
      </p:pic>
      <p:sp>
        <p:nvSpPr>
          <p:cNvPr id="3" name="Organigramme : Alternative 2">
            <a:extLst>
              <a:ext uri="{FF2B5EF4-FFF2-40B4-BE49-F238E27FC236}">
                <a16:creationId xmlns:a16="http://schemas.microsoft.com/office/drawing/2014/main" id="{16D74E9B-952F-4623-A83A-2C1138C80382}"/>
              </a:ext>
            </a:extLst>
          </p:cNvPr>
          <p:cNvSpPr/>
          <p:nvPr/>
        </p:nvSpPr>
        <p:spPr>
          <a:xfrm>
            <a:off x="6537484" y="4880189"/>
            <a:ext cx="2281537" cy="1086444"/>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val f6"/>
              <a:gd name="f11" fmla="?: f7 f3 1"/>
              <a:gd name="f12" fmla="?: f8 f4 1"/>
              <a:gd name="f13" fmla="?: f9 f5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min f25 f24"/>
              <a:gd name="f29" fmla="*/ f28 1 6"/>
              <a:gd name="f30" fmla="+- f21 0 f29"/>
              <a:gd name="f31" fmla="+- f22 0 f29"/>
              <a:gd name="f32" fmla="*/ f29 29289 1"/>
              <a:gd name="f33" fmla="*/ f29 f18 1"/>
              <a:gd name="f34" fmla="*/ f32 1 100000"/>
              <a:gd name="f35" fmla="*/ f30 f18 1"/>
              <a:gd name="f36" fmla="*/ f31 f18 1"/>
              <a:gd name="f37" fmla="+- f21 0 f34"/>
              <a:gd name="f38" fmla="+- f22 0 f34"/>
              <a:gd name="f39" fmla="*/ f34 f18 1"/>
              <a:gd name="f40" fmla="*/ f37 f18 1"/>
              <a:gd name="f41" fmla="*/ f38 f18 1"/>
            </a:gdLst>
            <a:ahLst/>
            <a:cxnLst>
              <a:cxn ang="3cd4">
                <a:pos x="hc" y="t"/>
              </a:cxn>
              <a:cxn ang="0">
                <a:pos x="r" y="vc"/>
              </a:cxn>
              <a:cxn ang="cd4">
                <a:pos x="hc" y="b"/>
              </a:cxn>
              <a:cxn ang="cd2">
                <a:pos x="l" y="vc"/>
              </a:cxn>
            </a:cxnLst>
            <a:rect l="f39" t="f39" r="f40" b="f41"/>
            <a:pathLst>
              <a:path>
                <a:moveTo>
                  <a:pt x="f23" y="f33"/>
                </a:moveTo>
                <a:arcTo wR="f33" hR="f33" stAng="f0" swAng="f1"/>
                <a:lnTo>
                  <a:pt x="f35" y="f23"/>
                </a:lnTo>
                <a:arcTo wR="f33" hR="f33" stAng="f2" swAng="f1"/>
                <a:lnTo>
                  <a:pt x="f26" y="f36"/>
                </a:lnTo>
                <a:arcTo wR="f33" hR="f33" stAng="f6" swAng="f1"/>
                <a:lnTo>
                  <a:pt x="f33" y="f27"/>
                </a:lnTo>
                <a:arcTo wR="f33" hR="f33" stAng="f1" swAng="f1"/>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6">
            <a:extLst>
              <a:ext uri="{FF2B5EF4-FFF2-40B4-BE49-F238E27FC236}">
                <a16:creationId xmlns:a16="http://schemas.microsoft.com/office/drawing/2014/main" id="{9BD6659D-DC9D-403F-B888-2859F74560F1}"/>
              </a:ext>
            </a:extLst>
          </p:cNvPr>
          <p:cNvSpPr txBox="1"/>
          <p:nvPr/>
        </p:nvSpPr>
        <p:spPr>
          <a:xfrm>
            <a:off x="53785" y="4827190"/>
            <a:ext cx="6207157" cy="2000551"/>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La passerelle entre ancienne et nouvelle architecture a connu une 1</a:t>
            </a:r>
            <a:r>
              <a:rPr lang="fr-FR" sz="1400" b="0" i="0" u="none" strike="noStrike" kern="1200" cap="none" spc="0" baseline="30000">
                <a:solidFill>
                  <a:srgbClr val="FFFFFF"/>
                </a:solidFill>
                <a:uFillTx/>
                <a:latin typeface="Roboto" pitchFamily="2"/>
                <a:ea typeface="Roboto" pitchFamily="2"/>
              </a:rPr>
              <a:t>ère</a:t>
            </a:r>
            <a:r>
              <a:rPr lang="fr-FR" sz="1400" b="0" i="0" u="none" strike="noStrike" kern="1200" cap="none" spc="0" baseline="0">
                <a:solidFill>
                  <a:srgbClr val="FFFFFF"/>
                </a:solidFill>
                <a:uFillTx/>
                <a:latin typeface="Roboto" pitchFamily="2"/>
                <a:ea typeface="Roboto" pitchFamily="2"/>
              </a:rPr>
              <a:t> étape dans Gesthand (diplôme d’Etat / EF / EIR…) à partir de mars 2023</a:t>
            </a: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Roboto" pitchFamily="2"/>
              <a:ea typeface="Roboto" pitchFamily="2"/>
            </a:endParaRP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 2600 demandes ont été transmises à l’IFFE en 2022 et ont été traitées.</a:t>
            </a: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Roboto" pitchFamily="2"/>
              <a:ea typeface="Roboto" pitchFamily="2"/>
            </a:endParaRP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 Une 2ème campagne d’équivalence a eu lieu en Novembre 2023 concernant les 7000 personnes restantes</a:t>
            </a: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200" b="0" i="0" u="none" strike="noStrike" kern="1200" cap="none" spc="0" baseline="0">
              <a:solidFill>
                <a:srgbClr val="FFFFFF"/>
              </a:solidFill>
              <a:uFillTx/>
              <a:latin typeface="Roboto" pitchFamily="2"/>
              <a:ea typeface="Roboto" pitchFamily="2"/>
            </a:endParaRPr>
          </a:p>
        </p:txBody>
      </p:sp>
      <p:sp>
        <p:nvSpPr>
          <p:cNvPr id="5" name="Rectangle 17">
            <a:extLst>
              <a:ext uri="{FF2B5EF4-FFF2-40B4-BE49-F238E27FC236}">
                <a16:creationId xmlns:a16="http://schemas.microsoft.com/office/drawing/2014/main" id="{2F096D44-116F-4ECD-AA83-0CF728C72D73}"/>
              </a:ext>
            </a:extLst>
          </p:cNvPr>
          <p:cNvSpPr/>
          <p:nvPr/>
        </p:nvSpPr>
        <p:spPr>
          <a:xfrm>
            <a:off x="5785454" y="5192575"/>
            <a:ext cx="3361041" cy="461662"/>
          </a:xfrm>
          <a:prstGeom prst="rect">
            <a:avLst/>
          </a:prstGeom>
          <a:noFill/>
          <a:ln cap="flat">
            <a:noFill/>
            <a:prstDash val="solid"/>
          </a:ln>
        </p:spPr>
        <p:txBody>
          <a:bodyPr vert="horz" wrap="square" lIns="91440" tIns="45720" rIns="91440" bIns="45720" anchor="t" anchorCtr="1" compatLnSpc="1">
            <a:spAutoFit/>
          </a:bodyPr>
          <a:lstStyle/>
          <a:p>
            <a:pPr marL="927101" marR="0" lvl="1" indent="-469901" algn="ctr"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002060"/>
                </a:solidFill>
                <a:uFillTx/>
                <a:latin typeface="Roboto" pitchFamily="2"/>
                <a:ea typeface="Roboto" pitchFamily="2"/>
              </a:rPr>
              <a:t>EQUIVALENCE</a:t>
            </a:r>
          </a:p>
        </p:txBody>
      </p:sp>
      <p:cxnSp>
        <p:nvCxnSpPr>
          <p:cNvPr id="6" name="Connecteur droit 19">
            <a:extLst>
              <a:ext uri="{FF2B5EF4-FFF2-40B4-BE49-F238E27FC236}">
                <a16:creationId xmlns:a16="http://schemas.microsoft.com/office/drawing/2014/main" id="{97624DCE-948A-41A3-81B2-3FC389BD9316}"/>
              </a:ext>
            </a:extLst>
          </p:cNvPr>
          <p:cNvCxnSpPr/>
          <p:nvPr/>
        </p:nvCxnSpPr>
        <p:spPr>
          <a:xfrm>
            <a:off x="178820" y="4650236"/>
            <a:ext cx="6602983" cy="0"/>
          </a:xfrm>
          <a:prstGeom prst="straightConnector1">
            <a:avLst/>
          </a:prstGeom>
          <a:noFill/>
          <a:ln w="6345" cap="flat">
            <a:solidFill>
              <a:srgbClr val="FFFFFF"/>
            </a:solidFill>
            <a:prstDash val="solid"/>
            <a:miter/>
          </a:ln>
        </p:spPr>
      </p:cxnSp>
      <p:cxnSp>
        <p:nvCxnSpPr>
          <p:cNvPr id="7" name="Connecteur droit 21">
            <a:extLst>
              <a:ext uri="{FF2B5EF4-FFF2-40B4-BE49-F238E27FC236}">
                <a16:creationId xmlns:a16="http://schemas.microsoft.com/office/drawing/2014/main" id="{C5B443B1-C2C3-4400-8EA0-9BC63C7ECEBF}"/>
              </a:ext>
            </a:extLst>
          </p:cNvPr>
          <p:cNvCxnSpPr/>
          <p:nvPr/>
        </p:nvCxnSpPr>
        <p:spPr>
          <a:xfrm>
            <a:off x="2464646" y="2456307"/>
            <a:ext cx="6602983" cy="0"/>
          </a:xfrm>
          <a:prstGeom prst="straightConnector1">
            <a:avLst/>
          </a:prstGeom>
          <a:noFill/>
          <a:ln w="6345" cap="flat">
            <a:solidFill>
              <a:srgbClr val="FFFFFF"/>
            </a:solidFill>
            <a:prstDash val="solid"/>
            <a:miter/>
          </a:ln>
        </p:spPr>
      </p:cxnSp>
      <p:pic>
        <p:nvPicPr>
          <p:cNvPr id="8" name="Image 23">
            <a:extLst>
              <a:ext uri="{FF2B5EF4-FFF2-40B4-BE49-F238E27FC236}">
                <a16:creationId xmlns:a16="http://schemas.microsoft.com/office/drawing/2014/main" id="{A5031471-BEAA-42D6-9775-F8AF10528906}"/>
              </a:ext>
            </a:extLst>
          </p:cNvPr>
          <p:cNvPicPr>
            <a:picLocks noChangeAspect="1"/>
          </p:cNvPicPr>
          <p:nvPr/>
        </p:nvPicPr>
        <p:blipFill>
          <a:blip r:embed="rId4"/>
          <a:stretch>
            <a:fillRect/>
          </a:stretch>
        </p:blipFill>
        <p:spPr>
          <a:xfrm>
            <a:off x="181288" y="288484"/>
            <a:ext cx="2184684" cy="1787469"/>
          </a:xfrm>
          <a:prstGeom prst="rect">
            <a:avLst/>
          </a:prstGeom>
          <a:solidFill>
            <a:srgbClr val="EDEDED"/>
          </a:solidFill>
          <a:ln cap="flat">
            <a:noFill/>
          </a:ln>
        </p:spPr>
      </p:pic>
      <p:sp>
        <p:nvSpPr>
          <p:cNvPr id="9" name="ZoneTexte 24">
            <a:extLst>
              <a:ext uri="{FF2B5EF4-FFF2-40B4-BE49-F238E27FC236}">
                <a16:creationId xmlns:a16="http://schemas.microsoft.com/office/drawing/2014/main" id="{CF20CCD4-E5D0-4578-90EC-50E398A8E5FF}"/>
              </a:ext>
            </a:extLst>
          </p:cNvPr>
          <p:cNvSpPr txBox="1"/>
          <p:nvPr/>
        </p:nvSpPr>
        <p:spPr>
          <a:xfrm>
            <a:off x="2550526" y="170627"/>
            <a:ext cx="6517093"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Calibri"/>
            </a:endParaRPr>
          </a:p>
          <a:p>
            <a:pPr marL="0" marR="0" lvl="0" indent="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rPr>
              <a:t> </a:t>
            </a:r>
            <a:r>
              <a:rPr lang="fr-FR" sz="1400" b="1" i="0" u="none" strike="noStrike" kern="1200" cap="none" spc="0" baseline="0">
                <a:solidFill>
                  <a:srgbClr val="FFFFFF"/>
                </a:solidFill>
                <a:uFillTx/>
                <a:latin typeface="Roboto" pitchFamily="2"/>
              </a:rPr>
              <a:t>RECYCLER</a:t>
            </a:r>
            <a:r>
              <a:rPr lang="fr-FR" sz="1400" b="0" i="0" u="none" strike="noStrike" kern="1200" cap="none" spc="0" baseline="0">
                <a:solidFill>
                  <a:srgbClr val="FFFFFF"/>
                </a:solidFill>
                <a:uFillTx/>
                <a:latin typeface="Roboto" pitchFamily="2"/>
              </a:rPr>
              <a:t> les titulaires de diplômes ou certificats arrivant à̀ expiration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SymbolMT"/>
            </a:endParaRPr>
          </a:p>
          <a:p>
            <a:pPr marL="0" marR="0" lvl="0" indent="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rPr>
              <a:t> </a:t>
            </a:r>
            <a:r>
              <a:rPr lang="fr-FR" sz="1400" b="1" i="0" u="none" strike="noStrike" kern="1200" cap="none" spc="0" baseline="0">
                <a:solidFill>
                  <a:srgbClr val="FFFFFF"/>
                </a:solidFill>
                <a:uFillTx/>
                <a:latin typeface="Roboto" pitchFamily="2"/>
              </a:rPr>
              <a:t>COMPLÉTER</a:t>
            </a:r>
            <a:r>
              <a:rPr lang="fr-FR" sz="1400" b="0" i="0" u="none" strike="noStrike" kern="1200" cap="none" spc="0" baseline="0">
                <a:solidFill>
                  <a:srgbClr val="FFFFFF"/>
                </a:solidFill>
                <a:uFillTx/>
                <a:latin typeface="Roboto" pitchFamily="2"/>
              </a:rPr>
              <a:t> les formations par des contenus de terrain</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SymbolMT"/>
            </a:endParaRPr>
          </a:p>
          <a:p>
            <a:pPr marL="0" marR="0" lvl="0" indent="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rPr>
              <a:t> </a:t>
            </a:r>
            <a:r>
              <a:rPr lang="fr-FR" sz="1400" b="1" i="0" u="none" strike="noStrike" kern="1200" cap="none" spc="0" baseline="0">
                <a:solidFill>
                  <a:srgbClr val="FFFFFF"/>
                </a:solidFill>
                <a:uFillTx/>
                <a:latin typeface="Roboto" pitchFamily="2"/>
              </a:rPr>
              <a:t>FACILITER</a:t>
            </a:r>
            <a:r>
              <a:rPr lang="fr-FR" sz="1400" b="0" i="0" u="none" strike="noStrike" kern="1200" cap="none" spc="0" baseline="0">
                <a:solidFill>
                  <a:srgbClr val="FFFFFF"/>
                </a:solidFill>
                <a:uFillTx/>
                <a:latin typeface="Roboto" pitchFamily="2"/>
              </a:rPr>
              <a:t> l’accès à la formation continue de tous les encadrants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SymbolMT"/>
            </a:endParaRPr>
          </a:p>
          <a:p>
            <a:pPr marL="0" marR="0" lvl="0" indent="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rPr>
              <a:t> </a:t>
            </a:r>
            <a:r>
              <a:rPr lang="fr-FR" sz="1400" b="1" i="0" u="none" strike="noStrike" kern="1200" cap="none" spc="0" baseline="0">
                <a:solidFill>
                  <a:srgbClr val="FFFFFF"/>
                </a:solidFill>
                <a:uFillTx/>
                <a:latin typeface="Roboto" pitchFamily="2"/>
              </a:rPr>
              <a:t>PERFECTIONNER</a:t>
            </a:r>
            <a:r>
              <a:rPr lang="fr-FR" sz="1400" b="0" i="0" u="none" strike="noStrike" kern="1200" cap="none" spc="0" baseline="0">
                <a:solidFill>
                  <a:srgbClr val="FFFFFF"/>
                </a:solidFill>
                <a:uFillTx/>
                <a:latin typeface="Roboto" pitchFamily="2"/>
              </a:rPr>
              <a:t> les acteurs du handball sur des thématiques spécifiques identifiées en fonction de la veille pédagogique </a:t>
            </a:r>
            <a:endParaRPr lang="fr-FR" sz="1400" b="0" i="0" u="none" strike="noStrike" kern="1200" cap="none" spc="0" baseline="0">
              <a:solidFill>
                <a:srgbClr val="FFFFFF"/>
              </a:solidFill>
              <a:uFillTx/>
              <a:latin typeface="SymbolMT"/>
            </a:endParaRPr>
          </a:p>
        </p:txBody>
      </p:sp>
      <p:sp>
        <p:nvSpPr>
          <p:cNvPr id="10" name="ZoneTexte 2">
            <a:extLst>
              <a:ext uri="{FF2B5EF4-FFF2-40B4-BE49-F238E27FC236}">
                <a16:creationId xmlns:a16="http://schemas.microsoft.com/office/drawing/2014/main" id="{7C01EDFD-BC6D-4C1F-BECB-5C2534905974}"/>
              </a:ext>
            </a:extLst>
          </p:cNvPr>
          <p:cNvSpPr txBox="1"/>
          <p:nvPr/>
        </p:nvSpPr>
        <p:spPr>
          <a:xfrm>
            <a:off x="3645749" y="2917073"/>
            <a:ext cx="6207157" cy="1354217"/>
          </a:xfrm>
          <a:prstGeom prst="rect">
            <a:avLst/>
          </a:prstGeom>
          <a:noFill/>
          <a:ln cap="flat">
            <a:noFill/>
          </a:ln>
        </p:spPr>
        <p:txBody>
          <a:bodyPr vert="horz" wrap="square" lIns="91440" tIns="45720" rIns="91440" bIns="45720" anchor="t" anchorCtr="0" compatLnSpc="1">
            <a:spAutoFit/>
          </a:bodyPr>
          <a:lstStyle/>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Carrefour de formation sur les ICN</a:t>
            </a: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Roboto" pitchFamily="2"/>
              <a:ea typeface="Roboto" pitchFamily="2"/>
            </a:endParaRP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Une première en HDF vers une école de formation…</a:t>
            </a: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400" b="0" i="0" u="none" strike="noStrike" kern="1200" cap="none" spc="0" baseline="0">
              <a:solidFill>
                <a:srgbClr val="FFFFFF"/>
              </a:solidFill>
              <a:uFillTx/>
              <a:latin typeface="Roboto" pitchFamily="2"/>
              <a:ea typeface="Roboto" pitchFamily="2"/>
            </a:endParaRP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400" b="0" i="0" u="none" strike="noStrike" kern="1200" cap="none" spc="0" baseline="0">
                <a:solidFill>
                  <a:srgbClr val="FFFFFF"/>
                </a:solidFill>
                <a:uFillTx/>
                <a:latin typeface="Roboto" pitchFamily="2"/>
                <a:ea typeface="Roboto" pitchFamily="2"/>
              </a:rPr>
              <a:t>Accompagnement / Formation Continue / Recyclage</a:t>
            </a:r>
          </a:p>
          <a:p>
            <a:pPr marL="285750" marR="0" lvl="0"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200" b="0" i="0" u="none" strike="noStrike" kern="1200" cap="none" spc="0" baseline="0">
              <a:solidFill>
                <a:srgbClr val="FFFFFF"/>
              </a:solidFill>
              <a:uFillTx/>
              <a:latin typeface="Roboto" pitchFamily="2"/>
              <a:ea typeface="Roboto" pitchFamily="2"/>
            </a:endParaRPr>
          </a:p>
        </p:txBody>
      </p:sp>
      <p:sp>
        <p:nvSpPr>
          <p:cNvPr id="11" name="Organigramme : Alternative 2">
            <a:extLst>
              <a:ext uri="{FF2B5EF4-FFF2-40B4-BE49-F238E27FC236}">
                <a16:creationId xmlns:a16="http://schemas.microsoft.com/office/drawing/2014/main" id="{2E685A41-AA88-4297-A1BA-844BED2C4108}"/>
              </a:ext>
            </a:extLst>
          </p:cNvPr>
          <p:cNvSpPr/>
          <p:nvPr/>
        </p:nvSpPr>
        <p:spPr>
          <a:xfrm>
            <a:off x="1098057" y="2997640"/>
            <a:ext cx="2281537" cy="1086444"/>
          </a:xfrm>
          <a:custGeom>
            <a:avLst/>
            <a:gdLst>
              <a:gd name="f0" fmla="val 10800000"/>
              <a:gd name="f1" fmla="val 5400000"/>
              <a:gd name="f2" fmla="val 16200000"/>
              <a:gd name="f3" fmla="val w"/>
              <a:gd name="f4" fmla="val h"/>
              <a:gd name="f5" fmla="val ss"/>
              <a:gd name="f6" fmla="val 0"/>
              <a:gd name="f7" fmla="abs f3"/>
              <a:gd name="f8" fmla="abs f4"/>
              <a:gd name="f9" fmla="abs f5"/>
              <a:gd name="f10" fmla="val f6"/>
              <a:gd name="f11" fmla="?: f7 f3 1"/>
              <a:gd name="f12" fmla="?: f8 f4 1"/>
              <a:gd name="f13" fmla="?: f9 f5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min f25 f24"/>
              <a:gd name="f29" fmla="*/ f28 1 6"/>
              <a:gd name="f30" fmla="+- f21 0 f29"/>
              <a:gd name="f31" fmla="+- f22 0 f29"/>
              <a:gd name="f32" fmla="*/ f29 29289 1"/>
              <a:gd name="f33" fmla="*/ f29 f18 1"/>
              <a:gd name="f34" fmla="*/ f32 1 100000"/>
              <a:gd name="f35" fmla="*/ f30 f18 1"/>
              <a:gd name="f36" fmla="*/ f31 f18 1"/>
              <a:gd name="f37" fmla="+- f21 0 f34"/>
              <a:gd name="f38" fmla="+- f22 0 f34"/>
              <a:gd name="f39" fmla="*/ f34 f18 1"/>
              <a:gd name="f40" fmla="*/ f37 f18 1"/>
              <a:gd name="f41" fmla="*/ f38 f18 1"/>
            </a:gdLst>
            <a:ahLst/>
            <a:cxnLst>
              <a:cxn ang="3cd4">
                <a:pos x="hc" y="t"/>
              </a:cxn>
              <a:cxn ang="0">
                <a:pos x="r" y="vc"/>
              </a:cxn>
              <a:cxn ang="cd4">
                <a:pos x="hc" y="b"/>
              </a:cxn>
              <a:cxn ang="cd2">
                <a:pos x="l" y="vc"/>
              </a:cxn>
            </a:cxnLst>
            <a:rect l="f39" t="f39" r="f40" b="f41"/>
            <a:pathLst>
              <a:path>
                <a:moveTo>
                  <a:pt x="f23" y="f33"/>
                </a:moveTo>
                <a:arcTo wR="f33" hR="f33" stAng="f0" swAng="f1"/>
                <a:lnTo>
                  <a:pt x="f35" y="f23"/>
                </a:lnTo>
                <a:arcTo wR="f33" hR="f33" stAng="f2" swAng="f1"/>
                <a:lnTo>
                  <a:pt x="f26" y="f36"/>
                </a:lnTo>
                <a:arcTo wR="f33" hR="f33" stAng="f6" swAng="f1"/>
                <a:lnTo>
                  <a:pt x="f33" y="f27"/>
                </a:lnTo>
                <a:arcTo wR="f33" hR="f33" stAng="f1" swAng="f1"/>
                <a:close/>
              </a:path>
            </a:pathLst>
          </a:custGeom>
          <a:solidFill>
            <a:srgbClr val="00206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2" name="Rectangle 7">
            <a:extLst>
              <a:ext uri="{FF2B5EF4-FFF2-40B4-BE49-F238E27FC236}">
                <a16:creationId xmlns:a16="http://schemas.microsoft.com/office/drawing/2014/main" id="{32971272-FD98-4EC1-B5F9-850455C275FE}"/>
              </a:ext>
            </a:extLst>
          </p:cNvPr>
          <p:cNvSpPr/>
          <p:nvPr/>
        </p:nvSpPr>
        <p:spPr>
          <a:xfrm>
            <a:off x="349858" y="3316601"/>
            <a:ext cx="3361041" cy="461662"/>
          </a:xfrm>
          <a:prstGeom prst="rect">
            <a:avLst/>
          </a:prstGeom>
          <a:noFill/>
          <a:ln cap="flat">
            <a:noFill/>
            <a:prstDash val="solid"/>
          </a:ln>
        </p:spPr>
        <p:txBody>
          <a:bodyPr vert="horz" wrap="square" lIns="91440" tIns="45720" rIns="91440" bIns="45720" anchor="t" anchorCtr="1" compatLnSpc="1">
            <a:spAutoFit/>
          </a:bodyPr>
          <a:lstStyle/>
          <a:p>
            <a:pPr marL="927101" marR="0" lvl="1" indent="-469901" algn="ctr"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FFFFFF"/>
                </a:solidFill>
                <a:uFillTx/>
                <a:latin typeface="Roboto" pitchFamily="2"/>
                <a:ea typeface="Roboto" pitchFamily="2"/>
              </a:rPr>
              <a:t>FPC Nationale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9" grpId="0"/>
      <p:bldP spid="10" grpId="0"/>
      <p:bldP spid="11" grpId="0" animBg="1"/>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name="Slide630">
    <p:spTree>
      <p:nvGrpSpPr>
        <p:cNvPr id="1" name=""/>
        <p:cNvGrpSpPr/>
        <p:nvPr/>
      </p:nvGrpSpPr>
      <p:grpSpPr>
        <a:xfrm>
          <a:off x="0" y="0"/>
          <a:ext cx="0" cy="0"/>
          <a:chOff x="0" y="0"/>
          <a:chExt cx="0" cy="0"/>
        </a:xfrm>
      </p:grpSpPr>
      <p:pic>
        <p:nvPicPr>
          <p:cNvPr id="2" name="Picture 2" descr="Como estar atento aos defeitos de argumentação – Parte I -">
            <a:extLst>
              <a:ext uri="{FF2B5EF4-FFF2-40B4-BE49-F238E27FC236}">
                <a16:creationId xmlns:a16="http://schemas.microsoft.com/office/drawing/2014/main" id="{2EFCA93C-B569-432C-AD25-46AF5047C057}"/>
              </a:ext>
            </a:extLst>
          </p:cNvPr>
          <p:cNvPicPr>
            <a:picLocks noChangeAspect="1"/>
          </p:cNvPicPr>
          <p:nvPr/>
        </p:nvPicPr>
        <p:blipFill>
          <a:blip r:embed="rId2"/>
          <a:srcRect/>
          <a:stretch>
            <a:fillRect/>
          </a:stretch>
        </p:blipFill>
        <p:spPr>
          <a:xfrm>
            <a:off x="2079153" y="1312054"/>
            <a:ext cx="1933087" cy="1288718"/>
          </a:xfrm>
          <a:prstGeom prst="rect">
            <a:avLst/>
          </a:prstGeom>
          <a:noFill/>
          <a:ln cap="flat">
            <a:noFill/>
          </a:ln>
        </p:spPr>
      </p:pic>
      <p:pic>
        <p:nvPicPr>
          <p:cNvPr id="3" name="Picture 4" descr="Logo construire ensemble">
            <a:extLst>
              <a:ext uri="{FF2B5EF4-FFF2-40B4-BE49-F238E27FC236}">
                <a16:creationId xmlns:a16="http://schemas.microsoft.com/office/drawing/2014/main" id="{A9C9275A-2590-436C-B006-FDAC2D192D90}"/>
              </a:ext>
            </a:extLst>
          </p:cNvPr>
          <p:cNvPicPr>
            <a:picLocks noChangeAspect="1"/>
          </p:cNvPicPr>
          <p:nvPr/>
        </p:nvPicPr>
        <p:blipFill>
          <a:blip r:embed="rId3"/>
          <a:srcRect/>
          <a:stretch>
            <a:fillRect/>
          </a:stretch>
        </p:blipFill>
        <p:spPr>
          <a:xfrm>
            <a:off x="4486969" y="4334292"/>
            <a:ext cx="2009631" cy="1440874"/>
          </a:xfrm>
          <a:prstGeom prst="rect">
            <a:avLst/>
          </a:prstGeom>
          <a:noFill/>
          <a:ln cap="flat">
            <a:noFill/>
          </a:ln>
        </p:spPr>
      </p:pic>
      <p:pic>
        <p:nvPicPr>
          <p:cNvPr id="4" name="Picture 2" descr="Le Caractère 3D Essaye De Comprendre Comment Quelque Chose Fonctionne  Illustration Stock - Illustration du mystère, métaphore: 96928965">
            <a:extLst>
              <a:ext uri="{FF2B5EF4-FFF2-40B4-BE49-F238E27FC236}">
                <a16:creationId xmlns:a16="http://schemas.microsoft.com/office/drawing/2014/main" id="{96137D7C-86A3-4997-A533-A56366366E6D}"/>
              </a:ext>
            </a:extLst>
          </p:cNvPr>
          <p:cNvPicPr>
            <a:picLocks noChangeAspect="1"/>
          </p:cNvPicPr>
          <p:nvPr/>
        </p:nvPicPr>
        <p:blipFill>
          <a:blip r:embed="rId4"/>
          <a:srcRect/>
          <a:stretch>
            <a:fillRect/>
          </a:stretch>
        </p:blipFill>
        <p:spPr>
          <a:xfrm>
            <a:off x="373751" y="4593872"/>
            <a:ext cx="1215045" cy="1215045"/>
          </a:xfrm>
          <a:prstGeom prst="rect">
            <a:avLst/>
          </a:prstGeom>
          <a:noFill/>
          <a:ln cap="flat">
            <a:noFill/>
          </a:ln>
        </p:spPr>
      </p:pic>
      <p:sp>
        <p:nvSpPr>
          <p:cNvPr id="5" name="Espace réservé du contenu 1">
            <a:extLst>
              <a:ext uri="{FF2B5EF4-FFF2-40B4-BE49-F238E27FC236}">
                <a16:creationId xmlns:a16="http://schemas.microsoft.com/office/drawing/2014/main" id="{18AF0C1E-4A1E-4FEE-91AA-E8A1A8DCB26C}"/>
              </a:ext>
            </a:extLst>
          </p:cNvPr>
          <p:cNvSpPr txBox="1">
            <a:spLocks noGrp="1"/>
          </p:cNvSpPr>
          <p:nvPr>
            <p:ph type="body" idx="4294967295"/>
          </p:nvPr>
        </p:nvSpPr>
        <p:spPr>
          <a:xfrm>
            <a:off x="135733" y="1662050"/>
            <a:ext cx="8669179" cy="4303184"/>
          </a:xfrm>
        </p:spPr>
        <p:txBody>
          <a:bodyPr/>
          <a:lstStyle/>
          <a:p>
            <a:pPr marL="0" lvl="0" indent="0">
              <a:spcBef>
                <a:spcPts val="0"/>
              </a:spcBef>
              <a:buNone/>
            </a:pPr>
            <a:endParaRPr lang="fr-FR" sz="1400" b="1" i="1">
              <a:solidFill>
                <a:srgbClr val="002060"/>
              </a:solidFill>
              <a:latin typeface="Calibri" pitchFamily="34"/>
              <a:ea typeface="Calibri" pitchFamily="34"/>
              <a:cs typeface="Calibri" pitchFamily="34"/>
            </a:endParaRPr>
          </a:p>
          <a:p>
            <a:pPr marL="0" lvl="0" indent="0">
              <a:spcBef>
                <a:spcPts val="0"/>
              </a:spcBef>
              <a:buNone/>
            </a:pPr>
            <a:r>
              <a:rPr lang="fr-FR" sz="1400">
                <a:solidFill>
                  <a:srgbClr val="002060"/>
                </a:solidFill>
                <a:latin typeface="Calibri" pitchFamily="34"/>
                <a:ea typeface="Calibri" pitchFamily="34"/>
                <a:cs typeface="Calibri" pitchFamily="34"/>
              </a:rPr>
              <a:t> </a:t>
            </a:r>
          </a:p>
        </p:txBody>
      </p:sp>
      <p:sp>
        <p:nvSpPr>
          <p:cNvPr id="6" name="Titre 2">
            <a:extLst>
              <a:ext uri="{FF2B5EF4-FFF2-40B4-BE49-F238E27FC236}">
                <a16:creationId xmlns:a16="http://schemas.microsoft.com/office/drawing/2014/main" id="{152D0973-5A3E-45A1-9DC9-9E7F2AB3291C}"/>
              </a:ext>
            </a:extLst>
          </p:cNvPr>
          <p:cNvSpPr txBox="1">
            <a:spLocks noGrp="1"/>
          </p:cNvSpPr>
          <p:nvPr>
            <p:ph type="title"/>
          </p:nvPr>
        </p:nvSpPr>
        <p:spPr>
          <a:xfrm>
            <a:off x="-181855" y="970681"/>
            <a:ext cx="2736058" cy="419014"/>
          </a:xfrm>
        </p:spPr>
        <p:txBody>
          <a:bodyPr/>
          <a:lstStyle/>
          <a:p>
            <a:pPr lvl="0" algn="ctr"/>
            <a:r>
              <a:rPr lang="fr-FR">
                <a:solidFill>
                  <a:srgbClr val="FFFFFF"/>
                </a:solidFill>
                <a:latin typeface="Calibri" pitchFamily="34"/>
                <a:cs typeface="Calibri" pitchFamily="34"/>
              </a:rPr>
              <a:t>…..aujourd’hui….</a:t>
            </a:r>
          </a:p>
        </p:txBody>
      </p:sp>
      <p:pic>
        <p:nvPicPr>
          <p:cNvPr id="7" name="Image 27">
            <a:extLst>
              <a:ext uri="{FF2B5EF4-FFF2-40B4-BE49-F238E27FC236}">
                <a16:creationId xmlns:a16="http://schemas.microsoft.com/office/drawing/2014/main" id="{B159EB0E-09FB-48AA-BA2D-953D6FBED0ED}"/>
              </a:ext>
            </a:extLst>
          </p:cNvPr>
          <p:cNvPicPr>
            <a:picLocks noChangeAspect="1"/>
          </p:cNvPicPr>
          <p:nvPr/>
        </p:nvPicPr>
        <p:blipFill>
          <a:blip r:embed="rId5"/>
          <a:srcRect l="8928" r="7592" b="-473"/>
          <a:stretch>
            <a:fillRect/>
          </a:stretch>
        </p:blipFill>
        <p:spPr>
          <a:xfrm>
            <a:off x="0" y="3017593"/>
            <a:ext cx="9144000" cy="1290282"/>
          </a:xfrm>
          <a:prstGeom prst="rect">
            <a:avLst/>
          </a:prstGeom>
          <a:noFill/>
          <a:ln cap="flat">
            <a:noFill/>
          </a:ln>
        </p:spPr>
      </p:pic>
      <p:grpSp>
        <p:nvGrpSpPr>
          <p:cNvPr id="8" name="Groupe 35">
            <a:extLst>
              <a:ext uri="{FF2B5EF4-FFF2-40B4-BE49-F238E27FC236}">
                <a16:creationId xmlns:a16="http://schemas.microsoft.com/office/drawing/2014/main" id="{EA43849A-B86F-4E32-8EE7-3FCBA5499393}"/>
              </a:ext>
            </a:extLst>
          </p:cNvPr>
          <p:cNvGrpSpPr/>
          <p:nvPr/>
        </p:nvGrpSpPr>
        <p:grpSpPr>
          <a:xfrm>
            <a:off x="5701841" y="2233870"/>
            <a:ext cx="1269232" cy="1254675"/>
            <a:chOff x="5701841" y="2233870"/>
            <a:chExt cx="1269232" cy="1254675"/>
          </a:xfrm>
        </p:grpSpPr>
        <p:sp>
          <p:nvSpPr>
            <p:cNvPr id="9" name="Rectangle 33">
              <a:extLst>
                <a:ext uri="{FF2B5EF4-FFF2-40B4-BE49-F238E27FC236}">
                  <a16:creationId xmlns:a16="http://schemas.microsoft.com/office/drawing/2014/main" id="{91D2F62B-395B-4B04-9B1D-F1F624C2970B}"/>
                </a:ext>
              </a:extLst>
            </p:cNvPr>
            <p:cNvSpPr/>
            <p:nvPr/>
          </p:nvSpPr>
          <p:spPr>
            <a:xfrm>
              <a:off x="5701841" y="2298143"/>
              <a:ext cx="68580" cy="1190402"/>
            </a:xfrm>
            <a:prstGeom prst="rect">
              <a:avLst/>
            </a:prstGeom>
            <a:solidFill>
              <a:srgbClr val="DE0000"/>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Vague 34">
              <a:extLst>
                <a:ext uri="{FF2B5EF4-FFF2-40B4-BE49-F238E27FC236}">
                  <a16:creationId xmlns:a16="http://schemas.microsoft.com/office/drawing/2014/main" id="{270205DD-3CA5-4ABD-8D1D-430081DC3399}"/>
                </a:ext>
              </a:extLst>
            </p:cNvPr>
            <p:cNvSpPr/>
            <p:nvPr/>
          </p:nvSpPr>
          <p:spPr>
            <a:xfrm>
              <a:off x="5770421" y="2233870"/>
              <a:ext cx="1200652" cy="605918"/>
            </a:xfrm>
            <a:custGeom>
              <a:avLst>
                <a:gd name="f9" fmla="val 12500"/>
                <a:gd name="f10" fmla="val 0"/>
              </a:avLst>
              <a:gdLst>
                <a:gd name="f2" fmla="val 10800000"/>
                <a:gd name="f3" fmla="val 5400000"/>
                <a:gd name="f4" fmla="val 180"/>
                <a:gd name="f5" fmla="val w"/>
                <a:gd name="f6" fmla="val h"/>
                <a:gd name="f7" fmla="val ss"/>
                <a:gd name="f8" fmla="val 0"/>
                <a:gd name="f9" fmla="val 12500"/>
                <a:gd name="f10" fmla="val 0"/>
                <a:gd name="f11" fmla="+- 0 0 -180"/>
                <a:gd name="f12" fmla="+- 0 0 -270"/>
                <a:gd name="f13" fmla="+- 0 0 -360"/>
                <a:gd name="f14" fmla="+- 0 0 -90"/>
                <a:gd name="f15" fmla="abs f5"/>
                <a:gd name="f16" fmla="abs f6"/>
                <a:gd name="f17" fmla="abs f7"/>
                <a:gd name="f18" fmla="val f8"/>
                <a:gd name="f19" fmla="val f9"/>
                <a:gd name="f20" fmla="val f10"/>
                <a:gd name="f21" fmla="*/ f11 f2 1"/>
                <a:gd name="f22" fmla="*/ f12 f2 1"/>
                <a:gd name="f23" fmla="*/ f13 f2 1"/>
                <a:gd name="f24" fmla="*/ f14 f2 1"/>
                <a:gd name="f25" fmla="?: f15 f5 1"/>
                <a:gd name="f26" fmla="?: f16 f6 1"/>
                <a:gd name="f27" fmla="?: f17 f7 1"/>
                <a:gd name="f28" fmla="*/ f21 1 f4"/>
                <a:gd name="f29" fmla="*/ f22 1 f4"/>
                <a:gd name="f30" fmla="*/ f23 1 f4"/>
                <a:gd name="f31" fmla="*/ f24 1 f4"/>
                <a:gd name="f32" fmla="*/ f25 1 21600"/>
                <a:gd name="f33" fmla="*/ f26 1 21600"/>
                <a:gd name="f34" fmla="*/ 21600 f25 1"/>
                <a:gd name="f35" fmla="*/ 21600 f26 1"/>
                <a:gd name="f36" fmla="+- f28 0 f3"/>
                <a:gd name="f37" fmla="+- f29 0 f3"/>
                <a:gd name="f38" fmla="+- f30 0 f3"/>
                <a:gd name="f39" fmla="+- f31 0 f3"/>
                <a:gd name="f40" fmla="min f33 f32"/>
                <a:gd name="f41" fmla="*/ f34 1 f27"/>
                <a:gd name="f42" fmla="*/ f35 1 f27"/>
                <a:gd name="f43" fmla="val f41"/>
                <a:gd name="f44" fmla="val f42"/>
                <a:gd name="f45" fmla="+- f44 0 f18"/>
                <a:gd name="f46" fmla="+- f43 0 f18"/>
                <a:gd name="f47" fmla="*/ f45 1 2"/>
                <a:gd name="f48" fmla="*/ f46 1 2"/>
                <a:gd name="f49" fmla="*/ f45 f19 1"/>
                <a:gd name="f50" fmla="*/ f46 f20 1"/>
                <a:gd name="f51" fmla="+- f18 f47 0"/>
                <a:gd name="f52" fmla="+- f18 f48 0"/>
                <a:gd name="f53" fmla="*/ f49 1 100000"/>
                <a:gd name="f54" fmla="*/ f50 1 100000"/>
                <a:gd name="f55" fmla="*/ f50 1 50000"/>
                <a:gd name="f56" fmla="*/ f49 1 50000"/>
                <a:gd name="f57" fmla="*/ f53 10 1"/>
                <a:gd name="f58" fmla="+- f44 0 f53"/>
                <a:gd name="f59" fmla="abs f54"/>
                <a:gd name="f60" fmla="?: f55 0 f55"/>
                <a:gd name="f61" fmla="?: f55 f55 0"/>
                <a:gd name="f62" fmla="+- f52 f54 0"/>
                <a:gd name="f63" fmla="+- f52 0 f54"/>
                <a:gd name="f64" fmla="+- f44 0 f56"/>
                <a:gd name="f65" fmla="*/ f56 f40 1"/>
                <a:gd name="f66" fmla="*/ f53 f40 1"/>
                <a:gd name="f67" fmla="*/ f51 f40 1"/>
                <a:gd name="f68" fmla="*/ f57 1 3"/>
                <a:gd name="f69" fmla="+- f18 0 f60"/>
                <a:gd name="f70" fmla="+- f43 0 f61"/>
                <a:gd name="f71" fmla="+- f18 f61 0"/>
                <a:gd name="f72" fmla="+- f43 f60 0"/>
                <a:gd name="f73" fmla="+- f43 0 f59"/>
                <a:gd name="f74" fmla="*/ f64 f40 1"/>
                <a:gd name="f75" fmla="*/ f58 f40 1"/>
                <a:gd name="f76" fmla="*/ f63 f40 1"/>
                <a:gd name="f77" fmla="*/ f59 f40 1"/>
                <a:gd name="f78" fmla="*/ f62 f40 1"/>
                <a:gd name="f79" fmla="+- f53 0 f68"/>
                <a:gd name="f80" fmla="+- f53 f68 0"/>
                <a:gd name="f81" fmla="+- f58 0 f68"/>
                <a:gd name="f82" fmla="+- f58 f68 0"/>
                <a:gd name="f83" fmla="+- f60 f70 0"/>
                <a:gd name="f84" fmla="max f69 f71"/>
                <a:gd name="f85" fmla="min f70 f72"/>
                <a:gd name="f86" fmla="*/ f69 f40 1"/>
                <a:gd name="f87" fmla="*/ f70 f40 1"/>
                <a:gd name="f88" fmla="*/ f72 f40 1"/>
                <a:gd name="f89" fmla="*/ f71 f40 1"/>
                <a:gd name="f90" fmla="*/ f73 f40 1"/>
                <a:gd name="f91" fmla="*/ f83 1 3"/>
                <a:gd name="f92" fmla="*/ f84 f40 1"/>
                <a:gd name="f93" fmla="*/ f85 f40 1"/>
                <a:gd name="f94" fmla="*/ f79 f40 1"/>
                <a:gd name="f95" fmla="*/ f80 f40 1"/>
                <a:gd name="f96" fmla="*/ f82 f40 1"/>
                <a:gd name="f97" fmla="*/ f81 f40 1"/>
                <a:gd name="f98" fmla="+- f69 f91 0"/>
                <a:gd name="f99" fmla="+- f71 f91 0"/>
                <a:gd name="f100" fmla="+- f98 f70 0"/>
                <a:gd name="f101" fmla="+- f99 f72 0"/>
                <a:gd name="f102" fmla="*/ f98 f40 1"/>
                <a:gd name="f103" fmla="*/ f99 f40 1"/>
                <a:gd name="f104" fmla="*/ f100 1 2"/>
                <a:gd name="f105" fmla="*/ f101 1 2"/>
                <a:gd name="f106" fmla="*/ f104 f40 1"/>
                <a:gd name="f107" fmla="*/ f105 f40 1"/>
              </a:gdLst>
              <a:ahLst/>
              <a:cxnLst>
                <a:cxn ang="3cd4">
                  <a:pos x="hc" y="t"/>
                </a:cxn>
                <a:cxn ang="0">
                  <a:pos x="r" y="vc"/>
                </a:cxn>
                <a:cxn ang="cd4">
                  <a:pos x="hc" y="b"/>
                </a:cxn>
                <a:cxn ang="cd2">
                  <a:pos x="l" y="vc"/>
                </a:cxn>
                <a:cxn ang="f36">
                  <a:pos x="f76" y="f66"/>
                </a:cxn>
                <a:cxn ang="f37">
                  <a:pos x="f77" y="f67"/>
                </a:cxn>
                <a:cxn ang="f38">
                  <a:pos x="f78" y="f75"/>
                </a:cxn>
                <a:cxn ang="f39">
                  <a:pos x="f90" y="f67"/>
                </a:cxn>
              </a:cxnLst>
              <a:rect l="f92" t="f65" r="f93" b="f74"/>
              <a:pathLst>
                <a:path>
                  <a:moveTo>
                    <a:pt x="f86" y="f66"/>
                  </a:moveTo>
                  <a:cubicBezTo>
                    <a:pt x="f102" y="f94"/>
                    <a:pt x="f106" y="f95"/>
                    <a:pt x="f87" y="f66"/>
                  </a:cubicBezTo>
                  <a:lnTo>
                    <a:pt x="f88" y="f75"/>
                  </a:lnTo>
                  <a:cubicBezTo>
                    <a:pt x="f107" y="f96"/>
                    <a:pt x="f103" y="f97"/>
                    <a:pt x="f89" y="f75"/>
                  </a:cubicBezTo>
                  <a:close/>
                </a:path>
              </a:pathLst>
            </a:custGeom>
            <a:solidFill>
              <a:srgbClr val="DE0000"/>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Début de saison 24-25</a:t>
              </a:r>
            </a:p>
          </p:txBody>
        </p:sp>
      </p:grpSp>
      <p:grpSp>
        <p:nvGrpSpPr>
          <p:cNvPr id="11" name="Groupe 36">
            <a:extLst>
              <a:ext uri="{FF2B5EF4-FFF2-40B4-BE49-F238E27FC236}">
                <a16:creationId xmlns:a16="http://schemas.microsoft.com/office/drawing/2014/main" id="{8C48A35D-A97B-451B-946D-94CB935971C4}"/>
              </a:ext>
            </a:extLst>
          </p:cNvPr>
          <p:cNvGrpSpPr/>
          <p:nvPr/>
        </p:nvGrpSpPr>
        <p:grpSpPr>
          <a:xfrm>
            <a:off x="146386" y="2139458"/>
            <a:ext cx="1151906" cy="1254675"/>
            <a:chOff x="146386" y="2139458"/>
            <a:chExt cx="1151906" cy="1254675"/>
          </a:xfrm>
        </p:grpSpPr>
        <p:sp>
          <p:nvSpPr>
            <p:cNvPr id="12" name="Rectangle 37">
              <a:extLst>
                <a:ext uri="{FF2B5EF4-FFF2-40B4-BE49-F238E27FC236}">
                  <a16:creationId xmlns:a16="http://schemas.microsoft.com/office/drawing/2014/main" id="{F60485A6-C567-40F3-8EAB-6479C1C184CC}"/>
                </a:ext>
              </a:extLst>
            </p:cNvPr>
            <p:cNvSpPr/>
            <p:nvPr/>
          </p:nvSpPr>
          <p:spPr>
            <a:xfrm>
              <a:off x="146386" y="2203731"/>
              <a:ext cx="68580" cy="1190402"/>
            </a:xfrm>
            <a:prstGeom prst="rect">
              <a:avLst/>
            </a:prstGeom>
            <a:solidFill>
              <a:srgbClr val="DE0000"/>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Vague 38">
              <a:extLst>
                <a:ext uri="{FF2B5EF4-FFF2-40B4-BE49-F238E27FC236}">
                  <a16:creationId xmlns:a16="http://schemas.microsoft.com/office/drawing/2014/main" id="{116D0AE9-C73D-4CC5-B6C0-8D55907B937F}"/>
                </a:ext>
              </a:extLst>
            </p:cNvPr>
            <p:cNvSpPr/>
            <p:nvPr/>
          </p:nvSpPr>
          <p:spPr>
            <a:xfrm>
              <a:off x="214966" y="2139458"/>
              <a:ext cx="1083326" cy="605918"/>
            </a:xfrm>
            <a:custGeom>
              <a:avLst>
                <a:gd name="f9" fmla="val 12500"/>
                <a:gd name="f10" fmla="val 0"/>
              </a:avLst>
              <a:gdLst>
                <a:gd name="f2" fmla="val 10800000"/>
                <a:gd name="f3" fmla="val 5400000"/>
                <a:gd name="f4" fmla="val 180"/>
                <a:gd name="f5" fmla="val w"/>
                <a:gd name="f6" fmla="val h"/>
                <a:gd name="f7" fmla="val ss"/>
                <a:gd name="f8" fmla="val 0"/>
                <a:gd name="f9" fmla="val 12500"/>
                <a:gd name="f10" fmla="val 0"/>
                <a:gd name="f11" fmla="+- 0 0 -180"/>
                <a:gd name="f12" fmla="+- 0 0 -270"/>
                <a:gd name="f13" fmla="+- 0 0 -360"/>
                <a:gd name="f14" fmla="+- 0 0 -90"/>
                <a:gd name="f15" fmla="abs f5"/>
                <a:gd name="f16" fmla="abs f6"/>
                <a:gd name="f17" fmla="abs f7"/>
                <a:gd name="f18" fmla="val f8"/>
                <a:gd name="f19" fmla="val f9"/>
                <a:gd name="f20" fmla="val f10"/>
                <a:gd name="f21" fmla="*/ f11 f2 1"/>
                <a:gd name="f22" fmla="*/ f12 f2 1"/>
                <a:gd name="f23" fmla="*/ f13 f2 1"/>
                <a:gd name="f24" fmla="*/ f14 f2 1"/>
                <a:gd name="f25" fmla="?: f15 f5 1"/>
                <a:gd name="f26" fmla="?: f16 f6 1"/>
                <a:gd name="f27" fmla="?: f17 f7 1"/>
                <a:gd name="f28" fmla="*/ f21 1 f4"/>
                <a:gd name="f29" fmla="*/ f22 1 f4"/>
                <a:gd name="f30" fmla="*/ f23 1 f4"/>
                <a:gd name="f31" fmla="*/ f24 1 f4"/>
                <a:gd name="f32" fmla="*/ f25 1 21600"/>
                <a:gd name="f33" fmla="*/ f26 1 21600"/>
                <a:gd name="f34" fmla="*/ 21600 f25 1"/>
                <a:gd name="f35" fmla="*/ 21600 f26 1"/>
                <a:gd name="f36" fmla="+- f28 0 f3"/>
                <a:gd name="f37" fmla="+- f29 0 f3"/>
                <a:gd name="f38" fmla="+- f30 0 f3"/>
                <a:gd name="f39" fmla="+- f31 0 f3"/>
                <a:gd name="f40" fmla="min f33 f32"/>
                <a:gd name="f41" fmla="*/ f34 1 f27"/>
                <a:gd name="f42" fmla="*/ f35 1 f27"/>
                <a:gd name="f43" fmla="val f41"/>
                <a:gd name="f44" fmla="val f42"/>
                <a:gd name="f45" fmla="+- f44 0 f18"/>
                <a:gd name="f46" fmla="+- f43 0 f18"/>
                <a:gd name="f47" fmla="*/ f45 1 2"/>
                <a:gd name="f48" fmla="*/ f46 1 2"/>
                <a:gd name="f49" fmla="*/ f45 f19 1"/>
                <a:gd name="f50" fmla="*/ f46 f20 1"/>
                <a:gd name="f51" fmla="+- f18 f47 0"/>
                <a:gd name="f52" fmla="+- f18 f48 0"/>
                <a:gd name="f53" fmla="*/ f49 1 100000"/>
                <a:gd name="f54" fmla="*/ f50 1 100000"/>
                <a:gd name="f55" fmla="*/ f50 1 50000"/>
                <a:gd name="f56" fmla="*/ f49 1 50000"/>
                <a:gd name="f57" fmla="*/ f53 10 1"/>
                <a:gd name="f58" fmla="+- f44 0 f53"/>
                <a:gd name="f59" fmla="abs f54"/>
                <a:gd name="f60" fmla="?: f55 0 f55"/>
                <a:gd name="f61" fmla="?: f55 f55 0"/>
                <a:gd name="f62" fmla="+- f52 f54 0"/>
                <a:gd name="f63" fmla="+- f52 0 f54"/>
                <a:gd name="f64" fmla="+- f44 0 f56"/>
                <a:gd name="f65" fmla="*/ f56 f40 1"/>
                <a:gd name="f66" fmla="*/ f53 f40 1"/>
                <a:gd name="f67" fmla="*/ f51 f40 1"/>
                <a:gd name="f68" fmla="*/ f57 1 3"/>
                <a:gd name="f69" fmla="+- f18 0 f60"/>
                <a:gd name="f70" fmla="+- f43 0 f61"/>
                <a:gd name="f71" fmla="+- f18 f61 0"/>
                <a:gd name="f72" fmla="+- f43 f60 0"/>
                <a:gd name="f73" fmla="+- f43 0 f59"/>
                <a:gd name="f74" fmla="*/ f64 f40 1"/>
                <a:gd name="f75" fmla="*/ f58 f40 1"/>
                <a:gd name="f76" fmla="*/ f63 f40 1"/>
                <a:gd name="f77" fmla="*/ f59 f40 1"/>
                <a:gd name="f78" fmla="*/ f62 f40 1"/>
                <a:gd name="f79" fmla="+- f53 0 f68"/>
                <a:gd name="f80" fmla="+- f53 f68 0"/>
                <a:gd name="f81" fmla="+- f58 0 f68"/>
                <a:gd name="f82" fmla="+- f58 f68 0"/>
                <a:gd name="f83" fmla="+- f60 f70 0"/>
                <a:gd name="f84" fmla="max f69 f71"/>
                <a:gd name="f85" fmla="min f70 f72"/>
                <a:gd name="f86" fmla="*/ f69 f40 1"/>
                <a:gd name="f87" fmla="*/ f70 f40 1"/>
                <a:gd name="f88" fmla="*/ f72 f40 1"/>
                <a:gd name="f89" fmla="*/ f71 f40 1"/>
                <a:gd name="f90" fmla="*/ f73 f40 1"/>
                <a:gd name="f91" fmla="*/ f83 1 3"/>
                <a:gd name="f92" fmla="*/ f84 f40 1"/>
                <a:gd name="f93" fmla="*/ f85 f40 1"/>
                <a:gd name="f94" fmla="*/ f79 f40 1"/>
                <a:gd name="f95" fmla="*/ f80 f40 1"/>
                <a:gd name="f96" fmla="*/ f82 f40 1"/>
                <a:gd name="f97" fmla="*/ f81 f40 1"/>
                <a:gd name="f98" fmla="+- f69 f91 0"/>
                <a:gd name="f99" fmla="+- f71 f91 0"/>
                <a:gd name="f100" fmla="+- f98 f70 0"/>
                <a:gd name="f101" fmla="+- f99 f72 0"/>
                <a:gd name="f102" fmla="*/ f98 f40 1"/>
                <a:gd name="f103" fmla="*/ f99 f40 1"/>
                <a:gd name="f104" fmla="*/ f100 1 2"/>
                <a:gd name="f105" fmla="*/ f101 1 2"/>
                <a:gd name="f106" fmla="*/ f104 f40 1"/>
                <a:gd name="f107" fmla="*/ f105 f40 1"/>
              </a:gdLst>
              <a:ahLst/>
              <a:cxnLst>
                <a:cxn ang="3cd4">
                  <a:pos x="hc" y="t"/>
                </a:cxn>
                <a:cxn ang="0">
                  <a:pos x="r" y="vc"/>
                </a:cxn>
                <a:cxn ang="cd4">
                  <a:pos x="hc" y="b"/>
                </a:cxn>
                <a:cxn ang="cd2">
                  <a:pos x="l" y="vc"/>
                </a:cxn>
                <a:cxn ang="f36">
                  <a:pos x="f76" y="f66"/>
                </a:cxn>
                <a:cxn ang="f37">
                  <a:pos x="f77" y="f67"/>
                </a:cxn>
                <a:cxn ang="f38">
                  <a:pos x="f78" y="f75"/>
                </a:cxn>
                <a:cxn ang="f39">
                  <a:pos x="f90" y="f67"/>
                </a:cxn>
              </a:cxnLst>
              <a:rect l="f92" t="f65" r="f93" b="f74"/>
              <a:pathLst>
                <a:path>
                  <a:moveTo>
                    <a:pt x="f86" y="f66"/>
                  </a:moveTo>
                  <a:cubicBezTo>
                    <a:pt x="f102" y="f94"/>
                    <a:pt x="f106" y="f95"/>
                    <a:pt x="f87" y="f66"/>
                  </a:cubicBezTo>
                  <a:lnTo>
                    <a:pt x="f88" y="f75"/>
                  </a:lnTo>
                  <a:cubicBezTo>
                    <a:pt x="f107" y="f96"/>
                    <a:pt x="f103" y="f97"/>
                    <a:pt x="f89" y="f75"/>
                  </a:cubicBezTo>
                  <a:close/>
                </a:path>
              </a:pathLst>
            </a:custGeom>
            <a:solidFill>
              <a:srgbClr val="DE0000"/>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Fin de saison 23-24</a:t>
              </a:r>
            </a:p>
          </p:txBody>
        </p:sp>
      </p:grpSp>
      <p:sp>
        <p:nvSpPr>
          <p:cNvPr id="14" name="ZoneTexte 41">
            <a:extLst>
              <a:ext uri="{FF2B5EF4-FFF2-40B4-BE49-F238E27FC236}">
                <a16:creationId xmlns:a16="http://schemas.microsoft.com/office/drawing/2014/main" id="{9FCA71B3-10B5-40D7-8B4E-7AD59B8A3D04}"/>
              </a:ext>
            </a:extLst>
          </p:cNvPr>
          <p:cNvSpPr txBox="1"/>
          <p:nvPr/>
        </p:nvSpPr>
        <p:spPr>
          <a:xfrm>
            <a:off x="995836" y="2726512"/>
            <a:ext cx="1223997" cy="409578"/>
          </a:xfrm>
          <a:prstGeom prst="rect">
            <a:avLst/>
          </a:prstGeom>
          <a:solidFill>
            <a:srgbClr val="0070C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PARTAGER</a:t>
            </a:r>
          </a:p>
        </p:txBody>
      </p:sp>
      <p:sp>
        <p:nvSpPr>
          <p:cNvPr id="15" name="ZoneTexte 42">
            <a:extLst>
              <a:ext uri="{FF2B5EF4-FFF2-40B4-BE49-F238E27FC236}">
                <a16:creationId xmlns:a16="http://schemas.microsoft.com/office/drawing/2014/main" id="{6F46B4A2-B151-4DD5-A688-47E743F41093}"/>
              </a:ext>
            </a:extLst>
          </p:cNvPr>
          <p:cNvSpPr txBox="1"/>
          <p:nvPr/>
        </p:nvSpPr>
        <p:spPr>
          <a:xfrm>
            <a:off x="4065367" y="2669490"/>
            <a:ext cx="1223997" cy="409578"/>
          </a:xfrm>
          <a:prstGeom prst="rect">
            <a:avLst/>
          </a:prstGeom>
          <a:solidFill>
            <a:srgbClr val="0070C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SE PREPARER</a:t>
            </a:r>
          </a:p>
        </p:txBody>
      </p:sp>
      <p:sp>
        <p:nvSpPr>
          <p:cNvPr id="16" name="ZoneTexte 43">
            <a:extLst>
              <a:ext uri="{FF2B5EF4-FFF2-40B4-BE49-F238E27FC236}">
                <a16:creationId xmlns:a16="http://schemas.microsoft.com/office/drawing/2014/main" id="{F9513B54-7A34-4D52-A2FE-E4B1B9A08928}"/>
              </a:ext>
            </a:extLst>
          </p:cNvPr>
          <p:cNvSpPr txBox="1"/>
          <p:nvPr/>
        </p:nvSpPr>
        <p:spPr>
          <a:xfrm>
            <a:off x="125967" y="3911510"/>
            <a:ext cx="1223951" cy="409578"/>
          </a:xfrm>
          <a:prstGeom prst="rect">
            <a:avLst/>
          </a:prstGeom>
          <a:solidFill>
            <a:srgbClr val="0070C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(SE) QUESTIONNER</a:t>
            </a:r>
          </a:p>
        </p:txBody>
      </p:sp>
      <p:grpSp>
        <p:nvGrpSpPr>
          <p:cNvPr id="17" name="Groupe 52">
            <a:extLst>
              <a:ext uri="{FF2B5EF4-FFF2-40B4-BE49-F238E27FC236}">
                <a16:creationId xmlns:a16="http://schemas.microsoft.com/office/drawing/2014/main" id="{51C2529E-E662-4059-948B-724728580325}"/>
              </a:ext>
            </a:extLst>
          </p:cNvPr>
          <p:cNvGrpSpPr/>
          <p:nvPr/>
        </p:nvGrpSpPr>
        <p:grpSpPr>
          <a:xfrm>
            <a:off x="6458297" y="3610115"/>
            <a:ext cx="330080" cy="127404"/>
            <a:chOff x="6458297" y="3610115"/>
            <a:chExt cx="330080" cy="127404"/>
          </a:xfrm>
        </p:grpSpPr>
        <p:sp>
          <p:nvSpPr>
            <p:cNvPr id="18" name="Organigramme : Délai 46">
              <a:extLst>
                <a:ext uri="{FF2B5EF4-FFF2-40B4-BE49-F238E27FC236}">
                  <a16:creationId xmlns:a16="http://schemas.microsoft.com/office/drawing/2014/main" id="{800D31EC-EDA8-43FB-9078-CEAF91AA3990}"/>
                </a:ext>
              </a:extLst>
            </p:cNvPr>
            <p:cNvSpPr/>
            <p:nvPr/>
          </p:nvSpPr>
          <p:spPr>
            <a:xfrm rot="11502976">
              <a:off x="6458297" y="3610115"/>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9" name="Organigramme : Délai 48">
              <a:extLst>
                <a:ext uri="{FF2B5EF4-FFF2-40B4-BE49-F238E27FC236}">
                  <a16:creationId xmlns:a16="http://schemas.microsoft.com/office/drawing/2014/main" id="{D80CBBD4-A503-41E9-86C9-2014359BD371}"/>
                </a:ext>
              </a:extLst>
            </p:cNvPr>
            <p:cNvSpPr/>
            <p:nvPr/>
          </p:nvSpPr>
          <p:spPr>
            <a:xfrm rot="702950">
              <a:off x="6571473" y="3646317"/>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20" name="Groupe 56">
            <a:extLst>
              <a:ext uri="{FF2B5EF4-FFF2-40B4-BE49-F238E27FC236}">
                <a16:creationId xmlns:a16="http://schemas.microsoft.com/office/drawing/2014/main" id="{AACBD36A-0656-4619-915D-54561152D815}"/>
              </a:ext>
            </a:extLst>
          </p:cNvPr>
          <p:cNvGrpSpPr/>
          <p:nvPr/>
        </p:nvGrpSpPr>
        <p:grpSpPr>
          <a:xfrm>
            <a:off x="6560527" y="3781391"/>
            <a:ext cx="330208" cy="126764"/>
            <a:chOff x="6560527" y="3781391"/>
            <a:chExt cx="330208" cy="126764"/>
          </a:xfrm>
        </p:grpSpPr>
        <p:sp>
          <p:nvSpPr>
            <p:cNvPr id="21" name="Organigramme : Délai 57">
              <a:extLst>
                <a:ext uri="{FF2B5EF4-FFF2-40B4-BE49-F238E27FC236}">
                  <a16:creationId xmlns:a16="http://schemas.microsoft.com/office/drawing/2014/main" id="{F83B985A-22EB-45A8-B80E-ED851ECE0316}"/>
                </a:ext>
              </a:extLst>
            </p:cNvPr>
            <p:cNvSpPr/>
            <p:nvPr/>
          </p:nvSpPr>
          <p:spPr>
            <a:xfrm rot="11490531">
              <a:off x="6560527" y="3781391"/>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2" name="Organigramme : Délai 58">
              <a:extLst>
                <a:ext uri="{FF2B5EF4-FFF2-40B4-BE49-F238E27FC236}">
                  <a16:creationId xmlns:a16="http://schemas.microsoft.com/office/drawing/2014/main" id="{934DBC12-176B-47FE-99ED-F79AE7DE6FC6}"/>
                </a:ext>
              </a:extLst>
            </p:cNvPr>
            <p:cNvSpPr/>
            <p:nvPr/>
          </p:nvSpPr>
          <p:spPr>
            <a:xfrm rot="690506">
              <a:off x="6673831" y="3816953"/>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23" name="Groupe 59">
            <a:extLst>
              <a:ext uri="{FF2B5EF4-FFF2-40B4-BE49-F238E27FC236}">
                <a16:creationId xmlns:a16="http://schemas.microsoft.com/office/drawing/2014/main" id="{AEBD3CBC-416C-4F2E-98A5-09530D770797}"/>
              </a:ext>
            </a:extLst>
          </p:cNvPr>
          <p:cNvGrpSpPr/>
          <p:nvPr/>
        </p:nvGrpSpPr>
        <p:grpSpPr>
          <a:xfrm>
            <a:off x="8706148" y="3748948"/>
            <a:ext cx="333390" cy="103181"/>
            <a:chOff x="8706148" y="3748948"/>
            <a:chExt cx="333390" cy="103181"/>
          </a:xfrm>
        </p:grpSpPr>
        <p:sp>
          <p:nvSpPr>
            <p:cNvPr id="24" name="Organigramme : Délai 60">
              <a:extLst>
                <a:ext uri="{FF2B5EF4-FFF2-40B4-BE49-F238E27FC236}">
                  <a16:creationId xmlns:a16="http://schemas.microsoft.com/office/drawing/2014/main" id="{5D68BD7F-8E49-4884-9371-F8DEADE5B4E1}"/>
                </a:ext>
              </a:extLst>
            </p:cNvPr>
            <p:cNvSpPr/>
            <p:nvPr/>
          </p:nvSpPr>
          <p:spPr>
            <a:xfrm rot="10568802">
              <a:off x="8706148" y="3760927"/>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5" name="Organigramme : Délai 61">
              <a:extLst>
                <a:ext uri="{FF2B5EF4-FFF2-40B4-BE49-F238E27FC236}">
                  <a16:creationId xmlns:a16="http://schemas.microsoft.com/office/drawing/2014/main" id="{3E021787-82E6-4146-8B39-7461A6082946}"/>
                </a:ext>
              </a:extLst>
            </p:cNvPr>
            <p:cNvSpPr/>
            <p:nvPr/>
          </p:nvSpPr>
          <p:spPr>
            <a:xfrm rot="21368828">
              <a:off x="8822634" y="3748948"/>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26" name="Groupe 62">
            <a:extLst>
              <a:ext uri="{FF2B5EF4-FFF2-40B4-BE49-F238E27FC236}">
                <a16:creationId xmlns:a16="http://schemas.microsoft.com/office/drawing/2014/main" id="{9A0D6523-5B7B-44CB-B75F-2E28F27C6DF6}"/>
              </a:ext>
            </a:extLst>
          </p:cNvPr>
          <p:cNvGrpSpPr/>
          <p:nvPr/>
        </p:nvGrpSpPr>
        <p:grpSpPr>
          <a:xfrm>
            <a:off x="8640750" y="3925912"/>
            <a:ext cx="333583" cy="99944"/>
            <a:chOff x="8640750" y="3925912"/>
            <a:chExt cx="333583" cy="99944"/>
          </a:xfrm>
        </p:grpSpPr>
        <p:sp>
          <p:nvSpPr>
            <p:cNvPr id="27" name="Organigramme : Délai 1023">
              <a:extLst>
                <a:ext uri="{FF2B5EF4-FFF2-40B4-BE49-F238E27FC236}">
                  <a16:creationId xmlns:a16="http://schemas.microsoft.com/office/drawing/2014/main" id="{115B6F8D-E678-459A-B772-02AD458B971C}"/>
                </a:ext>
              </a:extLst>
            </p:cNvPr>
            <p:cNvSpPr/>
            <p:nvPr/>
          </p:nvSpPr>
          <p:spPr>
            <a:xfrm rot="10631301">
              <a:off x="8640750" y="3934654"/>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28" name="Organigramme : Délai 1024">
              <a:extLst>
                <a:ext uri="{FF2B5EF4-FFF2-40B4-BE49-F238E27FC236}">
                  <a16:creationId xmlns:a16="http://schemas.microsoft.com/office/drawing/2014/main" id="{7EE36271-246E-4603-9E16-500D45F38F90}"/>
                </a:ext>
              </a:extLst>
            </p:cNvPr>
            <p:cNvSpPr/>
            <p:nvPr/>
          </p:nvSpPr>
          <p:spPr>
            <a:xfrm rot="21431292">
              <a:off x="8757429" y="3925912"/>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29" name="Groupe 1034">
            <a:extLst>
              <a:ext uri="{FF2B5EF4-FFF2-40B4-BE49-F238E27FC236}">
                <a16:creationId xmlns:a16="http://schemas.microsoft.com/office/drawing/2014/main" id="{11F3A96E-3520-4597-BE82-1088BC7F7385}"/>
              </a:ext>
            </a:extLst>
          </p:cNvPr>
          <p:cNvGrpSpPr/>
          <p:nvPr/>
        </p:nvGrpSpPr>
        <p:grpSpPr>
          <a:xfrm>
            <a:off x="4769547" y="3364177"/>
            <a:ext cx="329429" cy="130376"/>
            <a:chOff x="4769547" y="3364177"/>
            <a:chExt cx="329429" cy="130376"/>
          </a:xfrm>
        </p:grpSpPr>
        <p:sp>
          <p:nvSpPr>
            <p:cNvPr id="30" name="Organigramme : Délai 1036">
              <a:extLst>
                <a:ext uri="{FF2B5EF4-FFF2-40B4-BE49-F238E27FC236}">
                  <a16:creationId xmlns:a16="http://schemas.microsoft.com/office/drawing/2014/main" id="{66BCE975-2872-4281-AB71-ED70F0ED1E09}"/>
                </a:ext>
              </a:extLst>
            </p:cNvPr>
            <p:cNvSpPr/>
            <p:nvPr/>
          </p:nvSpPr>
          <p:spPr>
            <a:xfrm rot="10038255">
              <a:off x="4769547" y="3403351"/>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1" name="Organigramme : Délai 1037">
              <a:extLst>
                <a:ext uri="{FF2B5EF4-FFF2-40B4-BE49-F238E27FC236}">
                  <a16:creationId xmlns:a16="http://schemas.microsoft.com/office/drawing/2014/main" id="{C4A58282-32EF-4544-A156-03CADA99A583}"/>
                </a:ext>
              </a:extLst>
            </p:cNvPr>
            <p:cNvSpPr/>
            <p:nvPr/>
          </p:nvSpPr>
          <p:spPr>
            <a:xfrm rot="20838246">
              <a:off x="4882072" y="3364177"/>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32" name="Groupe 1038">
            <a:extLst>
              <a:ext uri="{FF2B5EF4-FFF2-40B4-BE49-F238E27FC236}">
                <a16:creationId xmlns:a16="http://schemas.microsoft.com/office/drawing/2014/main" id="{FB2E1FB6-B166-4813-A705-9B435753307B}"/>
              </a:ext>
            </a:extLst>
          </p:cNvPr>
          <p:cNvGrpSpPr/>
          <p:nvPr/>
        </p:nvGrpSpPr>
        <p:grpSpPr>
          <a:xfrm>
            <a:off x="4801862" y="3525814"/>
            <a:ext cx="329119" cy="131758"/>
            <a:chOff x="4801862" y="3525814"/>
            <a:chExt cx="329119" cy="131758"/>
          </a:xfrm>
        </p:grpSpPr>
        <p:sp>
          <p:nvSpPr>
            <p:cNvPr id="33" name="Organigramme : Délai 1039">
              <a:extLst>
                <a:ext uri="{FF2B5EF4-FFF2-40B4-BE49-F238E27FC236}">
                  <a16:creationId xmlns:a16="http://schemas.microsoft.com/office/drawing/2014/main" id="{C8D870CF-A691-43D3-B3EF-D7CA9D386997}"/>
                </a:ext>
              </a:extLst>
            </p:cNvPr>
            <p:cNvSpPr/>
            <p:nvPr/>
          </p:nvSpPr>
          <p:spPr>
            <a:xfrm rot="10011097">
              <a:off x="4801862" y="3566370"/>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4" name="Organigramme : Délai 1040">
              <a:extLst>
                <a:ext uri="{FF2B5EF4-FFF2-40B4-BE49-F238E27FC236}">
                  <a16:creationId xmlns:a16="http://schemas.microsoft.com/office/drawing/2014/main" id="{91ACB80A-6DA5-482E-B2C6-0E7024ECDFA0}"/>
                </a:ext>
              </a:extLst>
            </p:cNvPr>
            <p:cNvSpPr/>
            <p:nvPr/>
          </p:nvSpPr>
          <p:spPr>
            <a:xfrm rot="20811122">
              <a:off x="4914077" y="3525814"/>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35" name="Groupe 1041">
            <a:extLst>
              <a:ext uri="{FF2B5EF4-FFF2-40B4-BE49-F238E27FC236}">
                <a16:creationId xmlns:a16="http://schemas.microsoft.com/office/drawing/2014/main" id="{47FF283A-0935-4EDD-B7F4-8FC701FF48A5}"/>
              </a:ext>
            </a:extLst>
          </p:cNvPr>
          <p:cNvGrpSpPr/>
          <p:nvPr/>
        </p:nvGrpSpPr>
        <p:grpSpPr>
          <a:xfrm>
            <a:off x="3448778" y="3758274"/>
            <a:ext cx="333317" cy="104215"/>
            <a:chOff x="3448778" y="3758274"/>
            <a:chExt cx="333317" cy="104215"/>
          </a:xfrm>
        </p:grpSpPr>
        <p:sp>
          <p:nvSpPr>
            <p:cNvPr id="36" name="Organigramme : Délai 1042">
              <a:extLst>
                <a:ext uri="{FF2B5EF4-FFF2-40B4-BE49-F238E27FC236}">
                  <a16:creationId xmlns:a16="http://schemas.microsoft.com/office/drawing/2014/main" id="{0E1583D9-B89C-455A-AF8C-8663D8998C0B}"/>
                </a:ext>
              </a:extLst>
            </p:cNvPr>
            <p:cNvSpPr/>
            <p:nvPr/>
          </p:nvSpPr>
          <p:spPr>
            <a:xfrm rot="10548829">
              <a:off x="3448778" y="3771287"/>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7" name="Organigramme : Délai 1043">
              <a:extLst>
                <a:ext uri="{FF2B5EF4-FFF2-40B4-BE49-F238E27FC236}">
                  <a16:creationId xmlns:a16="http://schemas.microsoft.com/office/drawing/2014/main" id="{1DFFFD6A-3F8E-4892-81F9-D4085E5DBAA1}"/>
                </a:ext>
              </a:extLst>
            </p:cNvPr>
            <p:cNvSpPr/>
            <p:nvPr/>
          </p:nvSpPr>
          <p:spPr>
            <a:xfrm rot="21348854">
              <a:off x="3565191" y="3758274"/>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38" name="Groupe 1044">
            <a:extLst>
              <a:ext uri="{FF2B5EF4-FFF2-40B4-BE49-F238E27FC236}">
                <a16:creationId xmlns:a16="http://schemas.microsoft.com/office/drawing/2014/main" id="{D7A3DD95-590C-4E02-9904-98B037B70354}"/>
              </a:ext>
            </a:extLst>
          </p:cNvPr>
          <p:cNvGrpSpPr/>
          <p:nvPr/>
        </p:nvGrpSpPr>
        <p:grpSpPr>
          <a:xfrm>
            <a:off x="3518017" y="3592512"/>
            <a:ext cx="333316" cy="104215"/>
            <a:chOff x="3518017" y="3592512"/>
            <a:chExt cx="333316" cy="104215"/>
          </a:xfrm>
        </p:grpSpPr>
        <p:sp>
          <p:nvSpPr>
            <p:cNvPr id="39" name="Organigramme : Délai 1045">
              <a:extLst>
                <a:ext uri="{FF2B5EF4-FFF2-40B4-BE49-F238E27FC236}">
                  <a16:creationId xmlns:a16="http://schemas.microsoft.com/office/drawing/2014/main" id="{B24F5399-D83D-4D4A-86F8-1845A20A2E66}"/>
                </a:ext>
              </a:extLst>
            </p:cNvPr>
            <p:cNvSpPr/>
            <p:nvPr/>
          </p:nvSpPr>
          <p:spPr>
            <a:xfrm rot="10548829">
              <a:off x="3518017" y="3605525"/>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0" name="Organigramme : Délai 1046">
              <a:extLst>
                <a:ext uri="{FF2B5EF4-FFF2-40B4-BE49-F238E27FC236}">
                  <a16:creationId xmlns:a16="http://schemas.microsoft.com/office/drawing/2014/main" id="{5F80537B-8DEF-43BA-A187-BEC4A5F813EC}"/>
                </a:ext>
              </a:extLst>
            </p:cNvPr>
            <p:cNvSpPr/>
            <p:nvPr/>
          </p:nvSpPr>
          <p:spPr>
            <a:xfrm rot="21348854">
              <a:off x="3634429" y="3592512"/>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41" name="Groupe 1047">
            <a:extLst>
              <a:ext uri="{FF2B5EF4-FFF2-40B4-BE49-F238E27FC236}">
                <a16:creationId xmlns:a16="http://schemas.microsoft.com/office/drawing/2014/main" id="{02ACAE9C-0E18-4BFF-8212-9E3991AF0FD9}"/>
              </a:ext>
            </a:extLst>
          </p:cNvPr>
          <p:cNvGrpSpPr/>
          <p:nvPr/>
        </p:nvGrpSpPr>
        <p:grpSpPr>
          <a:xfrm>
            <a:off x="1771705" y="3399355"/>
            <a:ext cx="326037" cy="143187"/>
            <a:chOff x="1771705" y="3399355"/>
            <a:chExt cx="326037" cy="143187"/>
          </a:xfrm>
        </p:grpSpPr>
        <p:sp>
          <p:nvSpPr>
            <p:cNvPr id="42" name="Organigramme : Délai 1048">
              <a:extLst>
                <a:ext uri="{FF2B5EF4-FFF2-40B4-BE49-F238E27FC236}">
                  <a16:creationId xmlns:a16="http://schemas.microsoft.com/office/drawing/2014/main" id="{6C9FD89B-2136-432E-A88E-808E4F236F02}"/>
                </a:ext>
              </a:extLst>
            </p:cNvPr>
            <p:cNvSpPr/>
            <p:nvPr/>
          </p:nvSpPr>
          <p:spPr>
            <a:xfrm rot="11817220">
              <a:off x="1771705" y="3399355"/>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3" name="Organigramme : Délai 1049">
              <a:extLst>
                <a:ext uri="{FF2B5EF4-FFF2-40B4-BE49-F238E27FC236}">
                  <a16:creationId xmlns:a16="http://schemas.microsoft.com/office/drawing/2014/main" id="{DA64C386-1278-4844-AFA4-633C1EE43457}"/>
                </a:ext>
              </a:extLst>
            </p:cNvPr>
            <p:cNvSpPr/>
            <p:nvPr/>
          </p:nvSpPr>
          <p:spPr>
            <a:xfrm rot="1017229">
              <a:off x="1880838" y="3451340"/>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44" name="Groupe 1050">
            <a:extLst>
              <a:ext uri="{FF2B5EF4-FFF2-40B4-BE49-F238E27FC236}">
                <a16:creationId xmlns:a16="http://schemas.microsoft.com/office/drawing/2014/main" id="{16A42AEC-DDFA-4EF5-9946-72E89BBC41C8}"/>
              </a:ext>
            </a:extLst>
          </p:cNvPr>
          <p:cNvGrpSpPr/>
          <p:nvPr/>
        </p:nvGrpSpPr>
        <p:grpSpPr>
          <a:xfrm>
            <a:off x="1759863" y="3575285"/>
            <a:ext cx="322564" cy="153466"/>
            <a:chOff x="1759863" y="3575285"/>
            <a:chExt cx="322564" cy="153466"/>
          </a:xfrm>
        </p:grpSpPr>
        <p:sp>
          <p:nvSpPr>
            <p:cNvPr id="45" name="Organigramme : Délai 1051">
              <a:extLst>
                <a:ext uri="{FF2B5EF4-FFF2-40B4-BE49-F238E27FC236}">
                  <a16:creationId xmlns:a16="http://schemas.microsoft.com/office/drawing/2014/main" id="{9553CB97-2ACD-4EAE-BE77-5DEB9E6274CA}"/>
                </a:ext>
              </a:extLst>
            </p:cNvPr>
            <p:cNvSpPr/>
            <p:nvPr/>
          </p:nvSpPr>
          <p:spPr>
            <a:xfrm rot="12026545">
              <a:off x="1759863" y="3575285"/>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6" name="Organigramme : Délai 1052">
              <a:extLst>
                <a:ext uri="{FF2B5EF4-FFF2-40B4-BE49-F238E27FC236}">
                  <a16:creationId xmlns:a16="http://schemas.microsoft.com/office/drawing/2014/main" id="{E82FD1C4-A62B-4CAF-BE27-F25572FE4AD4}"/>
                </a:ext>
              </a:extLst>
            </p:cNvPr>
            <p:cNvSpPr/>
            <p:nvPr/>
          </p:nvSpPr>
          <p:spPr>
            <a:xfrm rot="1226519">
              <a:off x="1865523" y="3637549"/>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47" name="Groupe 1053">
            <a:extLst>
              <a:ext uri="{FF2B5EF4-FFF2-40B4-BE49-F238E27FC236}">
                <a16:creationId xmlns:a16="http://schemas.microsoft.com/office/drawing/2014/main" id="{35169E9E-5DAE-43DC-ACF1-9F4C24B26F76}"/>
              </a:ext>
            </a:extLst>
          </p:cNvPr>
          <p:cNvGrpSpPr/>
          <p:nvPr/>
        </p:nvGrpSpPr>
        <p:grpSpPr>
          <a:xfrm>
            <a:off x="114803" y="3255354"/>
            <a:ext cx="328580" cy="133988"/>
            <a:chOff x="114803" y="3255354"/>
            <a:chExt cx="328580" cy="133988"/>
          </a:xfrm>
        </p:grpSpPr>
        <p:sp>
          <p:nvSpPr>
            <p:cNvPr id="48" name="Organigramme : Délai 1054">
              <a:extLst>
                <a:ext uri="{FF2B5EF4-FFF2-40B4-BE49-F238E27FC236}">
                  <a16:creationId xmlns:a16="http://schemas.microsoft.com/office/drawing/2014/main" id="{FF06B4C8-B0F3-441E-869F-16FF513E80C6}"/>
                </a:ext>
              </a:extLst>
            </p:cNvPr>
            <p:cNvSpPr/>
            <p:nvPr/>
          </p:nvSpPr>
          <p:spPr>
            <a:xfrm rot="9966922">
              <a:off x="114803" y="3298140"/>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9" name="Organigramme : Délai 1055">
              <a:extLst>
                <a:ext uri="{FF2B5EF4-FFF2-40B4-BE49-F238E27FC236}">
                  <a16:creationId xmlns:a16="http://schemas.microsoft.com/office/drawing/2014/main" id="{52A28DFF-477F-4559-AD7A-5AC8B71E0849}"/>
                </a:ext>
              </a:extLst>
            </p:cNvPr>
            <p:cNvSpPr/>
            <p:nvPr/>
          </p:nvSpPr>
          <p:spPr>
            <a:xfrm rot="20766913">
              <a:off x="226479" y="3255354"/>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50" name="Groupe 1056">
            <a:extLst>
              <a:ext uri="{FF2B5EF4-FFF2-40B4-BE49-F238E27FC236}">
                <a16:creationId xmlns:a16="http://schemas.microsoft.com/office/drawing/2014/main" id="{D40F7BCB-1997-4F22-BF00-544F7F97AC06}"/>
              </a:ext>
            </a:extLst>
          </p:cNvPr>
          <p:cNvGrpSpPr/>
          <p:nvPr/>
        </p:nvGrpSpPr>
        <p:grpSpPr>
          <a:xfrm>
            <a:off x="200473" y="3399848"/>
            <a:ext cx="329650" cy="129434"/>
            <a:chOff x="200473" y="3399848"/>
            <a:chExt cx="329650" cy="129434"/>
          </a:xfrm>
        </p:grpSpPr>
        <p:sp>
          <p:nvSpPr>
            <p:cNvPr id="51" name="Organigramme : Délai 1057">
              <a:extLst>
                <a:ext uri="{FF2B5EF4-FFF2-40B4-BE49-F238E27FC236}">
                  <a16:creationId xmlns:a16="http://schemas.microsoft.com/office/drawing/2014/main" id="{4B3825FF-FB5B-4649-A92A-7B107B2BCB21}"/>
                </a:ext>
              </a:extLst>
            </p:cNvPr>
            <p:cNvSpPr/>
            <p:nvPr/>
          </p:nvSpPr>
          <p:spPr>
            <a:xfrm rot="10056956">
              <a:off x="200473" y="3438080"/>
              <a:ext cx="94128"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2" name="Organigramme : Délai 1058">
              <a:extLst>
                <a:ext uri="{FF2B5EF4-FFF2-40B4-BE49-F238E27FC236}">
                  <a16:creationId xmlns:a16="http://schemas.microsoft.com/office/drawing/2014/main" id="{8F3E705C-4DF9-40A1-A726-9942D87EB6D0}"/>
                </a:ext>
              </a:extLst>
            </p:cNvPr>
            <p:cNvSpPr/>
            <p:nvPr/>
          </p:nvSpPr>
          <p:spPr>
            <a:xfrm rot="20856947">
              <a:off x="313219" y="3399848"/>
              <a:ext cx="216904" cy="91202"/>
            </a:xfrm>
            <a:custGeom>
              <a:avLst/>
              <a:gdLst>
                <a:gd name="f0" fmla="val 10800000"/>
                <a:gd name="f1" fmla="val 5400000"/>
                <a:gd name="f2" fmla="val 16200000"/>
                <a:gd name="f3" fmla="val w"/>
                <a:gd name="f4" fmla="val h"/>
                <a:gd name="f5" fmla="val ss"/>
                <a:gd name="f6" fmla="val 0"/>
                <a:gd name="f7" fmla="*/ 5419351 1 1725033"/>
                <a:gd name="f8" fmla="abs f3"/>
                <a:gd name="f9" fmla="abs f4"/>
                <a:gd name="f10" fmla="abs f5"/>
                <a:gd name="f11" fmla="val f6"/>
                <a:gd name="f12" fmla="+- 2700000 f1 0"/>
                <a:gd name="f13" fmla="?: f8 f3 1"/>
                <a:gd name="f14" fmla="?: f9 f4 1"/>
                <a:gd name="f15" fmla="?: f10 f5 1"/>
                <a:gd name="f16" fmla="*/ f12 f7 1"/>
                <a:gd name="f17" fmla="*/ f13 1 21600"/>
                <a:gd name="f18" fmla="*/ f14 1 21600"/>
                <a:gd name="f19" fmla="*/ 21600 f13 1"/>
                <a:gd name="f20" fmla="*/ 21600 f14 1"/>
                <a:gd name="f21" fmla="*/ f16 1 f0"/>
                <a:gd name="f22" fmla="min f18 f17"/>
                <a:gd name="f23" fmla="*/ f19 1 f15"/>
                <a:gd name="f24" fmla="*/ f20 1 f15"/>
                <a:gd name="f25" fmla="+- 0 0 f21"/>
                <a:gd name="f26" fmla="val f23"/>
                <a:gd name="f27" fmla="val f24"/>
                <a:gd name="f28" fmla="+- 0 0 f25"/>
                <a:gd name="f29" fmla="*/ f11 f22 1"/>
                <a:gd name="f30" fmla="+- f27 0 f11"/>
                <a:gd name="f31" fmla="+- f26 0 f11"/>
                <a:gd name="f32" fmla="*/ f28 f0 1"/>
                <a:gd name="f33" fmla="*/ f27 f22 1"/>
                <a:gd name="f34" fmla="*/ f30 1 2"/>
                <a:gd name="f35" fmla="*/ f31 1 2"/>
                <a:gd name="f36" fmla="*/ f32 1 f7"/>
                <a:gd name="f37" fmla="+- f11 f34 0"/>
                <a:gd name="f38" fmla="+- f11 f35 0"/>
                <a:gd name="f39" fmla="+- f36 0 f1"/>
                <a:gd name="f40" fmla="*/ f35 f22 1"/>
                <a:gd name="f41" fmla="*/ f34 f22 1"/>
                <a:gd name="f42" fmla="cos 1 f39"/>
                <a:gd name="f43" fmla="sin 1 f39"/>
                <a:gd name="f44" fmla="*/ f38 f22 1"/>
                <a:gd name="f45" fmla="+- 0 0 f42"/>
                <a:gd name="f46" fmla="+- 0 0 f43"/>
                <a:gd name="f47" fmla="+- 0 0 f45"/>
                <a:gd name="f48" fmla="+- 0 0 f46"/>
                <a:gd name="f49" fmla="*/ f47 f35 1"/>
                <a:gd name="f50" fmla="*/ f48 f34 1"/>
                <a:gd name="f51" fmla="+- f38 f49 0"/>
                <a:gd name="f52" fmla="+- f37 0 f50"/>
                <a:gd name="f53" fmla="+- f37 f50 0"/>
                <a:gd name="f54" fmla="*/ f52 f22 1"/>
                <a:gd name="f55" fmla="*/ f51 f22 1"/>
                <a:gd name="f56" fmla="*/ f53 f22 1"/>
              </a:gdLst>
              <a:ahLst/>
              <a:cxnLst>
                <a:cxn ang="3cd4">
                  <a:pos x="hc" y="t"/>
                </a:cxn>
                <a:cxn ang="0">
                  <a:pos x="r" y="vc"/>
                </a:cxn>
                <a:cxn ang="cd4">
                  <a:pos x="hc" y="b"/>
                </a:cxn>
                <a:cxn ang="cd2">
                  <a:pos x="l" y="vc"/>
                </a:cxn>
              </a:cxnLst>
              <a:rect l="f29" t="f54" r="f55" b="f56"/>
              <a:pathLst>
                <a:path>
                  <a:moveTo>
                    <a:pt x="f29" y="f29"/>
                  </a:moveTo>
                  <a:lnTo>
                    <a:pt x="f44" y="f29"/>
                  </a:lnTo>
                  <a:arcTo wR="f40" hR="f41" stAng="f2" swAng="f0"/>
                  <a:lnTo>
                    <a:pt x="f29" y="f33"/>
                  </a:lnTo>
                  <a:close/>
                </a:path>
              </a:pathLst>
            </a:custGeom>
            <a:solidFill>
              <a:srgbClr val="595959"/>
            </a:solidFill>
            <a:ln w="6345"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grpSp>
        <p:nvGrpSpPr>
          <p:cNvPr id="53" name="Groupe 8">
            <a:extLst>
              <a:ext uri="{FF2B5EF4-FFF2-40B4-BE49-F238E27FC236}">
                <a16:creationId xmlns:a16="http://schemas.microsoft.com/office/drawing/2014/main" id="{A9E3E44B-4B21-4905-A29F-C9AA55E08FC4}"/>
              </a:ext>
            </a:extLst>
          </p:cNvPr>
          <p:cNvGrpSpPr/>
          <p:nvPr/>
        </p:nvGrpSpPr>
        <p:grpSpPr>
          <a:xfrm>
            <a:off x="7383551" y="2621804"/>
            <a:ext cx="1419688" cy="1254666"/>
            <a:chOff x="7383551" y="2621804"/>
            <a:chExt cx="1419688" cy="1254666"/>
          </a:xfrm>
        </p:grpSpPr>
        <p:sp>
          <p:nvSpPr>
            <p:cNvPr id="54" name="Rectangle 9">
              <a:extLst>
                <a:ext uri="{FF2B5EF4-FFF2-40B4-BE49-F238E27FC236}">
                  <a16:creationId xmlns:a16="http://schemas.microsoft.com/office/drawing/2014/main" id="{546E6DE8-8AE4-4058-8585-7BAFA96C5D96}"/>
                </a:ext>
              </a:extLst>
            </p:cNvPr>
            <p:cNvSpPr/>
            <p:nvPr/>
          </p:nvSpPr>
          <p:spPr>
            <a:xfrm>
              <a:off x="7383551" y="2686068"/>
              <a:ext cx="68580" cy="1190402"/>
            </a:xfrm>
            <a:prstGeom prst="rect">
              <a:avLst/>
            </a:prstGeom>
            <a:solidFill>
              <a:srgbClr val="DE0000"/>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5" name="Vague 10">
              <a:extLst>
                <a:ext uri="{FF2B5EF4-FFF2-40B4-BE49-F238E27FC236}">
                  <a16:creationId xmlns:a16="http://schemas.microsoft.com/office/drawing/2014/main" id="{B3AB3015-AAC8-4801-803F-168A8784E663}"/>
                </a:ext>
              </a:extLst>
            </p:cNvPr>
            <p:cNvSpPr/>
            <p:nvPr/>
          </p:nvSpPr>
          <p:spPr>
            <a:xfrm>
              <a:off x="7452131" y="2621804"/>
              <a:ext cx="1351108" cy="605918"/>
            </a:xfrm>
            <a:custGeom>
              <a:avLst>
                <a:gd name="f9" fmla="val 12500"/>
                <a:gd name="f10" fmla="val 0"/>
              </a:avLst>
              <a:gdLst>
                <a:gd name="f2" fmla="val 10800000"/>
                <a:gd name="f3" fmla="val 5400000"/>
                <a:gd name="f4" fmla="val 180"/>
                <a:gd name="f5" fmla="val w"/>
                <a:gd name="f6" fmla="val h"/>
                <a:gd name="f7" fmla="val ss"/>
                <a:gd name="f8" fmla="val 0"/>
                <a:gd name="f9" fmla="val 12500"/>
                <a:gd name="f10" fmla="val 0"/>
                <a:gd name="f11" fmla="+- 0 0 -180"/>
                <a:gd name="f12" fmla="+- 0 0 -270"/>
                <a:gd name="f13" fmla="+- 0 0 -360"/>
                <a:gd name="f14" fmla="+- 0 0 -90"/>
                <a:gd name="f15" fmla="abs f5"/>
                <a:gd name="f16" fmla="abs f6"/>
                <a:gd name="f17" fmla="abs f7"/>
                <a:gd name="f18" fmla="val f8"/>
                <a:gd name="f19" fmla="val f9"/>
                <a:gd name="f20" fmla="val f10"/>
                <a:gd name="f21" fmla="*/ f11 f2 1"/>
                <a:gd name="f22" fmla="*/ f12 f2 1"/>
                <a:gd name="f23" fmla="*/ f13 f2 1"/>
                <a:gd name="f24" fmla="*/ f14 f2 1"/>
                <a:gd name="f25" fmla="?: f15 f5 1"/>
                <a:gd name="f26" fmla="?: f16 f6 1"/>
                <a:gd name="f27" fmla="?: f17 f7 1"/>
                <a:gd name="f28" fmla="*/ f21 1 f4"/>
                <a:gd name="f29" fmla="*/ f22 1 f4"/>
                <a:gd name="f30" fmla="*/ f23 1 f4"/>
                <a:gd name="f31" fmla="*/ f24 1 f4"/>
                <a:gd name="f32" fmla="*/ f25 1 21600"/>
                <a:gd name="f33" fmla="*/ f26 1 21600"/>
                <a:gd name="f34" fmla="*/ 21600 f25 1"/>
                <a:gd name="f35" fmla="*/ 21600 f26 1"/>
                <a:gd name="f36" fmla="+- f28 0 f3"/>
                <a:gd name="f37" fmla="+- f29 0 f3"/>
                <a:gd name="f38" fmla="+- f30 0 f3"/>
                <a:gd name="f39" fmla="+- f31 0 f3"/>
                <a:gd name="f40" fmla="min f33 f32"/>
                <a:gd name="f41" fmla="*/ f34 1 f27"/>
                <a:gd name="f42" fmla="*/ f35 1 f27"/>
                <a:gd name="f43" fmla="val f41"/>
                <a:gd name="f44" fmla="val f42"/>
                <a:gd name="f45" fmla="+- f44 0 f18"/>
                <a:gd name="f46" fmla="+- f43 0 f18"/>
                <a:gd name="f47" fmla="*/ f45 1 2"/>
                <a:gd name="f48" fmla="*/ f46 1 2"/>
                <a:gd name="f49" fmla="*/ f45 f19 1"/>
                <a:gd name="f50" fmla="*/ f46 f20 1"/>
                <a:gd name="f51" fmla="+- f18 f47 0"/>
                <a:gd name="f52" fmla="+- f18 f48 0"/>
                <a:gd name="f53" fmla="*/ f49 1 100000"/>
                <a:gd name="f54" fmla="*/ f50 1 100000"/>
                <a:gd name="f55" fmla="*/ f50 1 50000"/>
                <a:gd name="f56" fmla="*/ f49 1 50000"/>
                <a:gd name="f57" fmla="*/ f53 10 1"/>
                <a:gd name="f58" fmla="+- f44 0 f53"/>
                <a:gd name="f59" fmla="abs f54"/>
                <a:gd name="f60" fmla="?: f55 0 f55"/>
                <a:gd name="f61" fmla="?: f55 f55 0"/>
                <a:gd name="f62" fmla="+- f52 f54 0"/>
                <a:gd name="f63" fmla="+- f52 0 f54"/>
                <a:gd name="f64" fmla="+- f44 0 f56"/>
                <a:gd name="f65" fmla="*/ f56 f40 1"/>
                <a:gd name="f66" fmla="*/ f53 f40 1"/>
                <a:gd name="f67" fmla="*/ f51 f40 1"/>
                <a:gd name="f68" fmla="*/ f57 1 3"/>
                <a:gd name="f69" fmla="+- f18 0 f60"/>
                <a:gd name="f70" fmla="+- f43 0 f61"/>
                <a:gd name="f71" fmla="+- f18 f61 0"/>
                <a:gd name="f72" fmla="+- f43 f60 0"/>
                <a:gd name="f73" fmla="+- f43 0 f59"/>
                <a:gd name="f74" fmla="*/ f64 f40 1"/>
                <a:gd name="f75" fmla="*/ f58 f40 1"/>
                <a:gd name="f76" fmla="*/ f63 f40 1"/>
                <a:gd name="f77" fmla="*/ f59 f40 1"/>
                <a:gd name="f78" fmla="*/ f62 f40 1"/>
                <a:gd name="f79" fmla="+- f53 0 f68"/>
                <a:gd name="f80" fmla="+- f53 f68 0"/>
                <a:gd name="f81" fmla="+- f58 0 f68"/>
                <a:gd name="f82" fmla="+- f58 f68 0"/>
                <a:gd name="f83" fmla="+- f60 f70 0"/>
                <a:gd name="f84" fmla="max f69 f71"/>
                <a:gd name="f85" fmla="min f70 f72"/>
                <a:gd name="f86" fmla="*/ f69 f40 1"/>
                <a:gd name="f87" fmla="*/ f70 f40 1"/>
                <a:gd name="f88" fmla="*/ f72 f40 1"/>
                <a:gd name="f89" fmla="*/ f71 f40 1"/>
                <a:gd name="f90" fmla="*/ f73 f40 1"/>
                <a:gd name="f91" fmla="*/ f83 1 3"/>
                <a:gd name="f92" fmla="*/ f84 f40 1"/>
                <a:gd name="f93" fmla="*/ f85 f40 1"/>
                <a:gd name="f94" fmla="*/ f79 f40 1"/>
                <a:gd name="f95" fmla="*/ f80 f40 1"/>
                <a:gd name="f96" fmla="*/ f82 f40 1"/>
                <a:gd name="f97" fmla="*/ f81 f40 1"/>
                <a:gd name="f98" fmla="+- f69 f91 0"/>
                <a:gd name="f99" fmla="+- f71 f91 0"/>
                <a:gd name="f100" fmla="+- f98 f70 0"/>
                <a:gd name="f101" fmla="+- f99 f72 0"/>
                <a:gd name="f102" fmla="*/ f98 f40 1"/>
                <a:gd name="f103" fmla="*/ f99 f40 1"/>
                <a:gd name="f104" fmla="*/ f100 1 2"/>
                <a:gd name="f105" fmla="*/ f101 1 2"/>
                <a:gd name="f106" fmla="*/ f104 f40 1"/>
                <a:gd name="f107" fmla="*/ f105 f40 1"/>
              </a:gdLst>
              <a:ahLst/>
              <a:cxnLst>
                <a:cxn ang="3cd4">
                  <a:pos x="hc" y="t"/>
                </a:cxn>
                <a:cxn ang="0">
                  <a:pos x="r" y="vc"/>
                </a:cxn>
                <a:cxn ang="cd4">
                  <a:pos x="hc" y="b"/>
                </a:cxn>
                <a:cxn ang="cd2">
                  <a:pos x="l" y="vc"/>
                </a:cxn>
                <a:cxn ang="f36">
                  <a:pos x="f76" y="f66"/>
                </a:cxn>
                <a:cxn ang="f37">
                  <a:pos x="f77" y="f67"/>
                </a:cxn>
                <a:cxn ang="f38">
                  <a:pos x="f78" y="f75"/>
                </a:cxn>
                <a:cxn ang="f39">
                  <a:pos x="f90" y="f67"/>
                </a:cxn>
              </a:cxnLst>
              <a:rect l="f92" t="f65" r="f93" b="f74"/>
              <a:pathLst>
                <a:path>
                  <a:moveTo>
                    <a:pt x="f86" y="f66"/>
                  </a:moveTo>
                  <a:cubicBezTo>
                    <a:pt x="f102" y="f94"/>
                    <a:pt x="f106" y="f95"/>
                    <a:pt x="f87" y="f66"/>
                  </a:cubicBezTo>
                  <a:lnTo>
                    <a:pt x="f88" y="f75"/>
                  </a:lnTo>
                  <a:cubicBezTo>
                    <a:pt x="f107" y="f96"/>
                    <a:pt x="f103" y="f97"/>
                    <a:pt x="f89" y="f75"/>
                  </a:cubicBezTo>
                  <a:close/>
                </a:path>
              </a:pathLst>
            </a:custGeom>
            <a:solidFill>
              <a:srgbClr val="DE0000"/>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0" u="none" strike="noStrike" kern="1200" cap="none" spc="0" baseline="0">
                  <a:solidFill>
                    <a:srgbClr val="FFFFFF"/>
                  </a:solidFill>
                  <a:uFillTx/>
                  <a:latin typeface="Calibri"/>
                </a:rPr>
                <a:t>Octobre –Novembre 24</a:t>
              </a:r>
            </a:p>
          </p:txBody>
        </p:sp>
      </p:grpSp>
      <p:sp>
        <p:nvSpPr>
          <p:cNvPr id="56" name="Titre 2">
            <a:extLst>
              <a:ext uri="{FF2B5EF4-FFF2-40B4-BE49-F238E27FC236}">
                <a16:creationId xmlns:a16="http://schemas.microsoft.com/office/drawing/2014/main" id="{E28C5118-1A8B-4181-A228-83850CD325E5}"/>
              </a:ext>
            </a:extLst>
          </p:cNvPr>
          <p:cNvSpPr txBox="1"/>
          <p:nvPr/>
        </p:nvSpPr>
        <p:spPr>
          <a:xfrm>
            <a:off x="6198671" y="971266"/>
            <a:ext cx="2736058" cy="419014"/>
          </a:xfrm>
          <a:prstGeom prst="rect">
            <a:avLst/>
          </a:prstGeom>
          <a:noFill/>
          <a:ln cap="flat">
            <a:noFill/>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FFFFFF"/>
                </a:solidFill>
                <a:uFillTx/>
                <a:latin typeface="Calibri" pitchFamily="34"/>
                <a:cs typeface="Calibri" pitchFamily="34"/>
              </a:rPr>
              <a:t>…. à demain….</a:t>
            </a:r>
          </a:p>
        </p:txBody>
      </p:sp>
      <p:sp>
        <p:nvSpPr>
          <p:cNvPr id="57" name="ZoneTexte 6">
            <a:extLst>
              <a:ext uri="{FF2B5EF4-FFF2-40B4-BE49-F238E27FC236}">
                <a16:creationId xmlns:a16="http://schemas.microsoft.com/office/drawing/2014/main" id="{4F7ABC74-071C-4792-B899-61180627279D}"/>
              </a:ext>
            </a:extLst>
          </p:cNvPr>
          <p:cNvSpPr txBox="1"/>
          <p:nvPr/>
        </p:nvSpPr>
        <p:spPr>
          <a:xfrm>
            <a:off x="6228133" y="1728151"/>
            <a:ext cx="1223997" cy="409578"/>
          </a:xfrm>
          <a:prstGeom prst="rect">
            <a:avLst/>
          </a:prstGeom>
          <a:solidFill>
            <a:srgbClr val="0070C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COMMUNIQUER</a:t>
            </a:r>
          </a:p>
        </p:txBody>
      </p:sp>
      <p:sp>
        <p:nvSpPr>
          <p:cNvPr id="58" name="ZoneTexte 11">
            <a:extLst>
              <a:ext uri="{FF2B5EF4-FFF2-40B4-BE49-F238E27FC236}">
                <a16:creationId xmlns:a16="http://schemas.microsoft.com/office/drawing/2014/main" id="{7E76A0F1-F292-45AF-8819-4A133BDA77E7}"/>
              </a:ext>
            </a:extLst>
          </p:cNvPr>
          <p:cNvSpPr txBox="1"/>
          <p:nvPr/>
        </p:nvSpPr>
        <p:spPr>
          <a:xfrm>
            <a:off x="6679920" y="4321692"/>
            <a:ext cx="1223997" cy="409578"/>
          </a:xfrm>
          <a:prstGeom prst="rect">
            <a:avLst/>
          </a:prstGeom>
          <a:solidFill>
            <a:srgbClr val="0070C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S’INSCRIRE</a:t>
            </a:r>
          </a:p>
        </p:txBody>
      </p:sp>
      <p:sp>
        <p:nvSpPr>
          <p:cNvPr id="59" name="ZoneTexte 12">
            <a:extLst>
              <a:ext uri="{FF2B5EF4-FFF2-40B4-BE49-F238E27FC236}">
                <a16:creationId xmlns:a16="http://schemas.microsoft.com/office/drawing/2014/main" id="{82835064-D873-4DF9-B72D-9C54CEB11ECB}"/>
              </a:ext>
            </a:extLst>
          </p:cNvPr>
          <p:cNvSpPr txBox="1"/>
          <p:nvPr/>
        </p:nvSpPr>
        <p:spPr>
          <a:xfrm>
            <a:off x="7707084" y="4964423"/>
            <a:ext cx="1223997" cy="409578"/>
          </a:xfrm>
          <a:prstGeom prst="rect">
            <a:avLst/>
          </a:prstGeom>
          <a:solidFill>
            <a:srgbClr val="0070C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DEPLOYER</a:t>
            </a:r>
          </a:p>
        </p:txBody>
      </p:sp>
      <p:sp>
        <p:nvSpPr>
          <p:cNvPr id="60" name="Titre 2">
            <a:extLst>
              <a:ext uri="{FF2B5EF4-FFF2-40B4-BE49-F238E27FC236}">
                <a16:creationId xmlns:a16="http://schemas.microsoft.com/office/drawing/2014/main" id="{91200FB2-8825-4720-B12D-A70682C01416}"/>
              </a:ext>
            </a:extLst>
          </p:cNvPr>
          <p:cNvSpPr txBox="1"/>
          <p:nvPr/>
        </p:nvSpPr>
        <p:spPr>
          <a:xfrm>
            <a:off x="0" y="27688"/>
            <a:ext cx="9016404" cy="592842"/>
          </a:xfrm>
          <a:prstGeom prst="rect">
            <a:avLst/>
          </a:prstGeom>
          <a:noFill/>
          <a:ln cap="flat">
            <a:noFill/>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FFFFFF"/>
                </a:solidFill>
                <a:uFillTx/>
                <a:latin typeface="Calibri"/>
              </a:rPr>
              <a:t>LES PERSPECTIVES…VERS UNE NOUVELLE HABILITATION…24-27 </a:t>
            </a:r>
          </a:p>
        </p:txBody>
      </p:sp>
      <p:sp>
        <p:nvSpPr>
          <p:cNvPr id="61" name="ZoneTexte 14">
            <a:extLst>
              <a:ext uri="{FF2B5EF4-FFF2-40B4-BE49-F238E27FC236}">
                <a16:creationId xmlns:a16="http://schemas.microsoft.com/office/drawing/2014/main" id="{1D5666CA-C0B3-48A7-881C-62682E44ED9B}"/>
              </a:ext>
            </a:extLst>
          </p:cNvPr>
          <p:cNvSpPr txBox="1"/>
          <p:nvPr/>
        </p:nvSpPr>
        <p:spPr>
          <a:xfrm>
            <a:off x="637656" y="6113632"/>
            <a:ext cx="1424525" cy="536816"/>
          </a:xfrm>
          <a:prstGeom prst="rect">
            <a:avLst/>
          </a:prstGeom>
          <a:solidFill>
            <a:srgbClr val="00B0F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CLUBS / STAGIAIRES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LICENCIE(E)S</a:t>
            </a:r>
          </a:p>
        </p:txBody>
      </p:sp>
      <p:sp>
        <p:nvSpPr>
          <p:cNvPr id="62" name="ZoneTexte 15">
            <a:extLst>
              <a:ext uri="{FF2B5EF4-FFF2-40B4-BE49-F238E27FC236}">
                <a16:creationId xmlns:a16="http://schemas.microsoft.com/office/drawing/2014/main" id="{5692C948-9873-4EB5-A237-C7BDDA6FB24E}"/>
              </a:ext>
            </a:extLst>
          </p:cNvPr>
          <p:cNvSpPr txBox="1"/>
          <p:nvPr/>
        </p:nvSpPr>
        <p:spPr>
          <a:xfrm>
            <a:off x="4677375" y="6106491"/>
            <a:ext cx="1424525" cy="536816"/>
          </a:xfrm>
          <a:prstGeom prst="rect">
            <a:avLst/>
          </a:prstGeom>
          <a:solidFill>
            <a:srgbClr val="00B0F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ACCUEIL DES NOUVEAUX LICENCIES</a:t>
            </a:r>
          </a:p>
        </p:txBody>
      </p:sp>
      <p:sp>
        <p:nvSpPr>
          <p:cNvPr id="63" name="ZoneTexte 16">
            <a:extLst>
              <a:ext uri="{FF2B5EF4-FFF2-40B4-BE49-F238E27FC236}">
                <a16:creationId xmlns:a16="http://schemas.microsoft.com/office/drawing/2014/main" id="{22DF12E3-6F3F-48CB-AC47-6C7537BC1638}"/>
              </a:ext>
            </a:extLst>
          </p:cNvPr>
          <p:cNvSpPr txBox="1"/>
          <p:nvPr/>
        </p:nvSpPr>
        <p:spPr>
          <a:xfrm>
            <a:off x="2640851" y="4137568"/>
            <a:ext cx="1424525" cy="536816"/>
          </a:xfrm>
          <a:prstGeom prst="rect">
            <a:avLst/>
          </a:prstGeom>
          <a:solidFill>
            <a:srgbClr val="00B0F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JEUX OLYMPIQUES PARIS 2024</a:t>
            </a:r>
          </a:p>
        </p:txBody>
      </p:sp>
      <p:sp>
        <p:nvSpPr>
          <p:cNvPr id="64" name="ZoneTexte 17">
            <a:extLst>
              <a:ext uri="{FF2B5EF4-FFF2-40B4-BE49-F238E27FC236}">
                <a16:creationId xmlns:a16="http://schemas.microsoft.com/office/drawing/2014/main" id="{D60CDB34-EA6D-41D3-8483-79983589C0E5}"/>
              </a:ext>
            </a:extLst>
          </p:cNvPr>
          <p:cNvSpPr txBox="1"/>
          <p:nvPr/>
        </p:nvSpPr>
        <p:spPr>
          <a:xfrm>
            <a:off x="2520058" y="3044229"/>
            <a:ext cx="1223997" cy="409578"/>
          </a:xfrm>
          <a:prstGeom prst="rect">
            <a:avLst/>
          </a:prstGeom>
          <a:solidFill>
            <a:srgbClr val="0070C0"/>
          </a:solidFill>
          <a:ln w="9528" cap="flat">
            <a:solidFill>
              <a:srgbClr val="000000"/>
            </a:solidFill>
            <a:prstDash val="solid"/>
            <a:miter/>
          </a:ln>
        </p:spPr>
        <p:txBody>
          <a:bodyPr vert="horz" wrap="square" lIns="91440" tIns="45720" rIns="91440" bIns="45720" anchor="ctr" anchorCtr="1" compatLnSpc="1">
            <a:norm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1" u="none" strike="noStrike" kern="1200" cap="none" spc="0" baseline="0">
                <a:solidFill>
                  <a:srgbClr val="FFFFFF"/>
                </a:solidFill>
                <a:uFillTx/>
                <a:latin typeface="Calibri"/>
              </a:rPr>
              <a:t>ETRE HABILITÉ</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631">
    <p:spTree>
      <p:nvGrpSpPr>
        <p:cNvPr id="1" name=""/>
        <p:cNvGrpSpPr/>
        <p:nvPr/>
      </p:nvGrpSpPr>
      <p:grpSpPr>
        <a:xfrm>
          <a:off x="0" y="0"/>
          <a:ext cx="0" cy="0"/>
          <a:chOff x="0" y="0"/>
          <a:chExt cx="0" cy="0"/>
        </a:xfrm>
      </p:grpSpPr>
      <p:sp>
        <p:nvSpPr>
          <p:cNvPr id="2" name="Rectangle : coins arrondis 11">
            <a:extLst>
              <a:ext uri="{FF2B5EF4-FFF2-40B4-BE49-F238E27FC236}">
                <a16:creationId xmlns:a16="http://schemas.microsoft.com/office/drawing/2014/main" id="{010591A0-3BF8-4EA7-91F9-7387788D77F6}"/>
              </a:ext>
            </a:extLst>
          </p:cNvPr>
          <p:cNvSpPr/>
          <p:nvPr/>
        </p:nvSpPr>
        <p:spPr>
          <a:xfrm>
            <a:off x="3435583" y="48563"/>
            <a:ext cx="2155954" cy="4978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Calibri"/>
              </a:rPr>
              <a:t>Lisibilité /Accessible / adaptée</a:t>
            </a:r>
          </a:p>
        </p:txBody>
      </p:sp>
      <p:sp>
        <p:nvSpPr>
          <p:cNvPr id="3" name="Rectangle : coins arrondis 12">
            <a:extLst>
              <a:ext uri="{FF2B5EF4-FFF2-40B4-BE49-F238E27FC236}">
                <a16:creationId xmlns:a16="http://schemas.microsoft.com/office/drawing/2014/main" id="{F8A7558B-04BD-4FF0-984D-B31488FB8EB6}"/>
              </a:ext>
            </a:extLst>
          </p:cNvPr>
          <p:cNvSpPr/>
          <p:nvPr/>
        </p:nvSpPr>
        <p:spPr>
          <a:xfrm>
            <a:off x="5195940" y="5503288"/>
            <a:ext cx="2151528" cy="113381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Calibri"/>
              </a:rPr>
              <a:t>Démarche de développement des pratiques, structuration des clubs</a:t>
            </a:r>
          </a:p>
        </p:txBody>
      </p:sp>
      <p:sp>
        <p:nvSpPr>
          <p:cNvPr id="4" name="Rectangle : coins arrondis 13">
            <a:extLst>
              <a:ext uri="{FF2B5EF4-FFF2-40B4-BE49-F238E27FC236}">
                <a16:creationId xmlns:a16="http://schemas.microsoft.com/office/drawing/2014/main" id="{5AD8EB5F-E126-4F14-A8CC-92AAEB8785AF}"/>
              </a:ext>
            </a:extLst>
          </p:cNvPr>
          <p:cNvSpPr/>
          <p:nvPr/>
        </p:nvSpPr>
        <p:spPr>
          <a:xfrm>
            <a:off x="6520833" y="1354711"/>
            <a:ext cx="2225613" cy="64229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Calibri"/>
              </a:rPr>
              <a:t>Pour répondre aux besoins des clubs / licenciés</a:t>
            </a:r>
          </a:p>
        </p:txBody>
      </p:sp>
      <p:pic>
        <p:nvPicPr>
          <p:cNvPr id="5" name="Image 31">
            <a:extLst>
              <a:ext uri="{FF2B5EF4-FFF2-40B4-BE49-F238E27FC236}">
                <a16:creationId xmlns:a16="http://schemas.microsoft.com/office/drawing/2014/main" id="{47F9D67D-0183-4A4C-8594-631EEE77784E}"/>
              </a:ext>
            </a:extLst>
          </p:cNvPr>
          <p:cNvPicPr>
            <a:picLocks noChangeAspect="1"/>
          </p:cNvPicPr>
          <p:nvPr/>
        </p:nvPicPr>
        <p:blipFill>
          <a:blip r:embed="rId2"/>
          <a:stretch>
            <a:fillRect/>
          </a:stretch>
        </p:blipFill>
        <p:spPr>
          <a:xfrm>
            <a:off x="4939780" y="4865979"/>
            <a:ext cx="2509625" cy="637318"/>
          </a:xfrm>
          <a:prstGeom prst="rect">
            <a:avLst/>
          </a:prstGeom>
          <a:noFill/>
          <a:ln cap="flat">
            <a:noFill/>
          </a:ln>
        </p:spPr>
      </p:pic>
      <p:pic>
        <p:nvPicPr>
          <p:cNvPr id="6" name="Image 33">
            <a:extLst>
              <a:ext uri="{FF2B5EF4-FFF2-40B4-BE49-F238E27FC236}">
                <a16:creationId xmlns:a16="http://schemas.microsoft.com/office/drawing/2014/main" id="{9CD16A82-40FB-4151-B019-B786B35F5EFC}"/>
              </a:ext>
            </a:extLst>
          </p:cNvPr>
          <p:cNvPicPr>
            <a:picLocks noChangeAspect="1"/>
          </p:cNvPicPr>
          <p:nvPr/>
        </p:nvPicPr>
        <p:blipFill>
          <a:blip r:embed="rId3"/>
          <a:stretch>
            <a:fillRect/>
          </a:stretch>
        </p:blipFill>
        <p:spPr>
          <a:xfrm>
            <a:off x="5495297" y="4334822"/>
            <a:ext cx="1466962" cy="702990"/>
          </a:xfrm>
          <a:prstGeom prst="rect">
            <a:avLst/>
          </a:prstGeom>
          <a:noFill/>
          <a:ln cap="flat">
            <a:noFill/>
          </a:ln>
        </p:spPr>
      </p:pic>
      <p:pic>
        <p:nvPicPr>
          <p:cNvPr id="7" name="Image 35">
            <a:extLst>
              <a:ext uri="{FF2B5EF4-FFF2-40B4-BE49-F238E27FC236}">
                <a16:creationId xmlns:a16="http://schemas.microsoft.com/office/drawing/2014/main" id="{D30FC3F6-8845-4BD5-87CD-8C6829405568}"/>
              </a:ext>
            </a:extLst>
          </p:cNvPr>
          <p:cNvPicPr>
            <a:picLocks noChangeAspect="1"/>
          </p:cNvPicPr>
          <p:nvPr/>
        </p:nvPicPr>
        <p:blipFill>
          <a:blip r:embed="rId4"/>
          <a:stretch>
            <a:fillRect/>
          </a:stretch>
        </p:blipFill>
        <p:spPr>
          <a:xfrm>
            <a:off x="6419892" y="1914607"/>
            <a:ext cx="2433648" cy="1894463"/>
          </a:xfrm>
          <a:prstGeom prst="rect">
            <a:avLst/>
          </a:prstGeom>
          <a:noFill/>
          <a:ln cap="flat">
            <a:noFill/>
          </a:ln>
        </p:spPr>
      </p:pic>
      <p:pic>
        <p:nvPicPr>
          <p:cNvPr id="8" name="Image 41">
            <a:extLst>
              <a:ext uri="{FF2B5EF4-FFF2-40B4-BE49-F238E27FC236}">
                <a16:creationId xmlns:a16="http://schemas.microsoft.com/office/drawing/2014/main" id="{A8E4A7D9-C803-43F8-A550-945B0DA58E31}"/>
              </a:ext>
            </a:extLst>
          </p:cNvPr>
          <p:cNvPicPr>
            <a:picLocks noChangeAspect="1"/>
          </p:cNvPicPr>
          <p:nvPr/>
        </p:nvPicPr>
        <p:blipFill>
          <a:blip r:embed="rId5"/>
          <a:stretch>
            <a:fillRect/>
          </a:stretch>
        </p:blipFill>
        <p:spPr>
          <a:xfrm>
            <a:off x="3559439" y="401714"/>
            <a:ext cx="2032098" cy="2411510"/>
          </a:xfrm>
          <a:prstGeom prst="rect">
            <a:avLst/>
          </a:prstGeom>
          <a:noFill/>
          <a:ln cap="flat">
            <a:noFill/>
          </a:ln>
        </p:spPr>
      </p:pic>
      <p:pic>
        <p:nvPicPr>
          <p:cNvPr id="9" name="Image 43">
            <a:extLst>
              <a:ext uri="{FF2B5EF4-FFF2-40B4-BE49-F238E27FC236}">
                <a16:creationId xmlns:a16="http://schemas.microsoft.com/office/drawing/2014/main" id="{283CD592-061E-49FA-B628-56AE1EE99FCF}"/>
              </a:ext>
            </a:extLst>
          </p:cNvPr>
          <p:cNvPicPr>
            <a:picLocks noChangeAspect="1"/>
          </p:cNvPicPr>
          <p:nvPr/>
        </p:nvPicPr>
        <p:blipFill>
          <a:blip r:embed="rId6"/>
          <a:srcRect b="8736"/>
          <a:stretch>
            <a:fillRect/>
          </a:stretch>
        </p:blipFill>
        <p:spPr>
          <a:xfrm>
            <a:off x="201579" y="2141954"/>
            <a:ext cx="2867183" cy="1526407"/>
          </a:xfrm>
          <a:prstGeom prst="rect">
            <a:avLst/>
          </a:prstGeom>
          <a:solidFill>
            <a:srgbClr val="EDEDED"/>
          </a:solidFill>
          <a:ln cap="flat">
            <a:noFill/>
          </a:ln>
        </p:spPr>
      </p:pic>
      <p:sp>
        <p:nvSpPr>
          <p:cNvPr id="10" name="Rectangle : coins arrondis 4">
            <a:extLst>
              <a:ext uri="{FF2B5EF4-FFF2-40B4-BE49-F238E27FC236}">
                <a16:creationId xmlns:a16="http://schemas.microsoft.com/office/drawing/2014/main" id="{1BC23173-AD11-48AA-96BA-371B35D08DA3}"/>
              </a:ext>
            </a:extLst>
          </p:cNvPr>
          <p:cNvSpPr/>
          <p:nvPr/>
        </p:nvSpPr>
        <p:spPr>
          <a:xfrm>
            <a:off x="1627860" y="6061319"/>
            <a:ext cx="2063745" cy="6082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Calibri"/>
              </a:rPr>
              <a:t>Un parcours modulaire…différencié du continu</a:t>
            </a:r>
          </a:p>
        </p:txBody>
      </p:sp>
      <p:pic>
        <p:nvPicPr>
          <p:cNvPr id="11" name="Image 5">
            <a:extLst>
              <a:ext uri="{FF2B5EF4-FFF2-40B4-BE49-F238E27FC236}">
                <a16:creationId xmlns:a16="http://schemas.microsoft.com/office/drawing/2014/main" id="{966CF0FA-934D-40A0-B1D1-50AB947E7342}"/>
              </a:ext>
            </a:extLst>
          </p:cNvPr>
          <p:cNvPicPr>
            <a:picLocks noChangeAspect="1"/>
          </p:cNvPicPr>
          <p:nvPr/>
        </p:nvPicPr>
        <p:blipFill>
          <a:blip r:embed="rId7"/>
          <a:stretch>
            <a:fillRect/>
          </a:stretch>
        </p:blipFill>
        <p:spPr>
          <a:xfrm>
            <a:off x="1885831" y="4372395"/>
            <a:ext cx="1714737" cy="1742178"/>
          </a:xfrm>
          <a:prstGeom prst="rect">
            <a:avLst/>
          </a:prstGeom>
          <a:noFill/>
          <a:ln cap="flat">
            <a:noFill/>
          </a:ln>
        </p:spPr>
      </p:pic>
      <p:sp>
        <p:nvSpPr>
          <p:cNvPr id="12" name="Rectangle : coins arrondis 6">
            <a:extLst>
              <a:ext uri="{FF2B5EF4-FFF2-40B4-BE49-F238E27FC236}">
                <a16:creationId xmlns:a16="http://schemas.microsoft.com/office/drawing/2014/main" id="{30FFC869-A1AA-4AD3-A53C-DE4CE8788E64}"/>
              </a:ext>
            </a:extLst>
          </p:cNvPr>
          <p:cNvSpPr/>
          <p:nvPr/>
        </p:nvSpPr>
        <p:spPr>
          <a:xfrm>
            <a:off x="858228" y="1746494"/>
            <a:ext cx="1609151" cy="336224"/>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a:solidFill>
                  <a:srgbClr val="FFFFFF"/>
                </a:solidFill>
                <a:uFillTx/>
                <a:latin typeface="Calibri"/>
              </a:rPr>
              <a:t>Diversifiée</a:t>
            </a:r>
          </a:p>
        </p:txBody>
      </p:sp>
      <p:sp>
        <p:nvSpPr>
          <p:cNvPr id="13" name="Ellipse 1">
            <a:extLst>
              <a:ext uri="{FF2B5EF4-FFF2-40B4-BE49-F238E27FC236}">
                <a16:creationId xmlns:a16="http://schemas.microsoft.com/office/drawing/2014/main" id="{4B7FFCC4-3ACB-4EFE-94F0-FAF03709FD5B}"/>
              </a:ext>
            </a:extLst>
          </p:cNvPr>
          <p:cNvSpPr/>
          <p:nvPr/>
        </p:nvSpPr>
        <p:spPr>
          <a:xfrm>
            <a:off x="3093662" y="2703999"/>
            <a:ext cx="3281937" cy="171687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FFFFFF"/>
                </a:solidFill>
                <a:uFillTx/>
                <a:latin typeface="Calibri"/>
              </a:rPr>
              <a:t>L’offre de formation en Hauts-de-France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0" u="none" strike="noStrike" kern="1200" cap="none" spc="0" baseline="0">
                <a:solidFill>
                  <a:srgbClr val="FFFFFF"/>
                </a:solidFill>
                <a:uFillTx/>
                <a:latin typeface="Calibri"/>
              </a:rPr>
              <a:t>En 2024/2025</a:t>
            </a:r>
          </a:p>
        </p:txBody>
      </p:sp>
      <p:sp>
        <p:nvSpPr>
          <p:cNvPr id="14" name="Rectangle : coins arrondis 20">
            <a:extLst>
              <a:ext uri="{FF2B5EF4-FFF2-40B4-BE49-F238E27FC236}">
                <a16:creationId xmlns:a16="http://schemas.microsoft.com/office/drawing/2014/main" id="{40359B4E-3CE9-44C0-89E2-8B0A7278C092}"/>
              </a:ext>
            </a:extLst>
          </p:cNvPr>
          <p:cNvSpPr/>
          <p:nvPr/>
        </p:nvSpPr>
        <p:spPr>
          <a:xfrm>
            <a:off x="309304" y="690070"/>
            <a:ext cx="3881929" cy="90675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2D05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Objectif : 1 équipe = 1 cadre formé</a:t>
            </a:r>
          </a:p>
        </p:txBody>
      </p:sp>
      <p:pic>
        <p:nvPicPr>
          <p:cNvPr id="15" name="Image 21">
            <a:extLst>
              <a:ext uri="{FF2B5EF4-FFF2-40B4-BE49-F238E27FC236}">
                <a16:creationId xmlns:a16="http://schemas.microsoft.com/office/drawing/2014/main" id="{78E0C4CE-43F9-4897-9E52-D80F1ABBE95F}"/>
              </a:ext>
            </a:extLst>
          </p:cNvPr>
          <p:cNvPicPr>
            <a:picLocks noChangeAspect="1"/>
          </p:cNvPicPr>
          <p:nvPr/>
        </p:nvPicPr>
        <p:blipFill>
          <a:blip r:embed="rId8"/>
          <a:stretch>
            <a:fillRect/>
          </a:stretch>
        </p:blipFill>
        <p:spPr>
          <a:xfrm>
            <a:off x="498741" y="1471964"/>
            <a:ext cx="3606859" cy="2064943"/>
          </a:xfrm>
          <a:prstGeom prst="rect">
            <a:avLst/>
          </a:prstGeom>
          <a:noFill/>
          <a:ln cap="flat">
            <a:noFill/>
          </a:ln>
        </p:spPr>
      </p:pic>
      <p:sp>
        <p:nvSpPr>
          <p:cNvPr id="16" name="Rectangle : coins arrondis 22">
            <a:extLst>
              <a:ext uri="{FF2B5EF4-FFF2-40B4-BE49-F238E27FC236}">
                <a16:creationId xmlns:a16="http://schemas.microsoft.com/office/drawing/2014/main" id="{41EB83A0-E5A5-4FE2-917F-D161F9C0DDFC}"/>
              </a:ext>
            </a:extLst>
          </p:cNvPr>
          <p:cNvSpPr/>
          <p:nvPr/>
        </p:nvSpPr>
        <p:spPr>
          <a:xfrm>
            <a:off x="5105406" y="714978"/>
            <a:ext cx="3620109" cy="89670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2D05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Objectif : 1 pratique encadrée = 1 cadre formé</a:t>
            </a:r>
          </a:p>
        </p:txBody>
      </p:sp>
      <p:pic>
        <p:nvPicPr>
          <p:cNvPr id="17" name="Image 23">
            <a:extLst>
              <a:ext uri="{FF2B5EF4-FFF2-40B4-BE49-F238E27FC236}">
                <a16:creationId xmlns:a16="http://schemas.microsoft.com/office/drawing/2014/main" id="{519FC931-A5CB-48FC-8595-4C31B9817F84}"/>
              </a:ext>
            </a:extLst>
          </p:cNvPr>
          <p:cNvPicPr>
            <a:picLocks noChangeAspect="1"/>
          </p:cNvPicPr>
          <p:nvPr/>
        </p:nvPicPr>
        <p:blipFill>
          <a:blip r:embed="rId9"/>
          <a:stretch>
            <a:fillRect/>
          </a:stretch>
        </p:blipFill>
        <p:spPr>
          <a:xfrm>
            <a:off x="5137958" y="1479554"/>
            <a:ext cx="3632389" cy="2064943"/>
          </a:xfrm>
          <a:prstGeom prst="rect">
            <a:avLst/>
          </a:prstGeom>
          <a:noFill/>
          <a:ln cap="flat">
            <a:noFill/>
          </a:ln>
        </p:spPr>
      </p:pic>
      <p:pic>
        <p:nvPicPr>
          <p:cNvPr id="18" name="Image 24">
            <a:extLst>
              <a:ext uri="{FF2B5EF4-FFF2-40B4-BE49-F238E27FC236}">
                <a16:creationId xmlns:a16="http://schemas.microsoft.com/office/drawing/2014/main" id="{E6EB0478-124C-4B6C-A0CB-CD8C9EBB16E8}"/>
              </a:ext>
            </a:extLst>
          </p:cNvPr>
          <p:cNvPicPr>
            <a:picLocks noChangeAspect="1"/>
          </p:cNvPicPr>
          <p:nvPr/>
        </p:nvPicPr>
        <p:blipFill>
          <a:blip r:embed="rId10"/>
          <a:stretch>
            <a:fillRect/>
          </a:stretch>
        </p:blipFill>
        <p:spPr>
          <a:xfrm>
            <a:off x="279486" y="4501700"/>
            <a:ext cx="3804525" cy="2167859"/>
          </a:xfrm>
          <a:prstGeom prst="rect">
            <a:avLst/>
          </a:prstGeom>
          <a:noFill/>
          <a:ln cap="flat">
            <a:noFill/>
          </a:ln>
        </p:spPr>
      </p:pic>
      <p:sp>
        <p:nvSpPr>
          <p:cNvPr id="19" name="Rectangle : coins arrondis 25">
            <a:extLst>
              <a:ext uri="{FF2B5EF4-FFF2-40B4-BE49-F238E27FC236}">
                <a16:creationId xmlns:a16="http://schemas.microsoft.com/office/drawing/2014/main" id="{4AFE1101-F2FD-4488-9BD5-7B412D37D93F}"/>
              </a:ext>
            </a:extLst>
          </p:cNvPr>
          <p:cNvSpPr/>
          <p:nvPr/>
        </p:nvSpPr>
        <p:spPr>
          <a:xfrm>
            <a:off x="201579" y="3708961"/>
            <a:ext cx="3881929" cy="90675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2D05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Objectif : 1 club = des officiels formés</a:t>
            </a:r>
          </a:p>
        </p:txBody>
      </p:sp>
      <p:pic>
        <p:nvPicPr>
          <p:cNvPr id="20" name="Image 26">
            <a:extLst>
              <a:ext uri="{FF2B5EF4-FFF2-40B4-BE49-F238E27FC236}">
                <a16:creationId xmlns:a16="http://schemas.microsoft.com/office/drawing/2014/main" id="{A2C93F74-451A-4736-8F18-F6FA1400B76C}"/>
              </a:ext>
            </a:extLst>
          </p:cNvPr>
          <p:cNvPicPr>
            <a:picLocks noChangeAspect="1"/>
          </p:cNvPicPr>
          <p:nvPr/>
        </p:nvPicPr>
        <p:blipFill>
          <a:blip r:embed="rId11"/>
          <a:stretch>
            <a:fillRect/>
          </a:stretch>
        </p:blipFill>
        <p:spPr>
          <a:xfrm>
            <a:off x="5062648" y="4534582"/>
            <a:ext cx="3632389" cy="2059960"/>
          </a:xfrm>
          <a:prstGeom prst="rect">
            <a:avLst/>
          </a:prstGeom>
          <a:noFill/>
          <a:ln cap="flat">
            <a:noFill/>
          </a:ln>
        </p:spPr>
      </p:pic>
      <p:sp>
        <p:nvSpPr>
          <p:cNvPr id="21" name="Rectangle : coins arrondis 27">
            <a:extLst>
              <a:ext uri="{FF2B5EF4-FFF2-40B4-BE49-F238E27FC236}">
                <a16:creationId xmlns:a16="http://schemas.microsoft.com/office/drawing/2014/main" id="{D43081B5-9264-4C96-B407-8DC6E7585B90}"/>
              </a:ext>
            </a:extLst>
          </p:cNvPr>
          <p:cNvSpPr/>
          <p:nvPr/>
        </p:nvSpPr>
        <p:spPr>
          <a:xfrm>
            <a:off x="5080845" y="3708961"/>
            <a:ext cx="3881929" cy="90675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92D050"/>
          </a:solidFill>
          <a:ln w="12701" cap="flat">
            <a:solidFill>
              <a:srgbClr val="172C5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Calibri"/>
              </a:rPr>
              <a:t>Objectif : 1 club = 1 école d’arbitrage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10" grpId="0" animBg="1"/>
      <p:bldP spid="10" grpId="1" animBg="1"/>
      <p:bldP spid="12" grpId="0" animBg="1"/>
      <p:bldP spid="12" grpId="1" animBg="1"/>
      <p:bldP spid="13" grpId="0" animBg="1"/>
      <p:bldP spid="13" grpId="1" animBg="1"/>
      <p:bldP spid="14" grpId="0" animBg="1"/>
      <p:bldP spid="16" grpId="0" animBg="1"/>
      <p:bldP spid="19"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name="Slide623">
    <p:spTree>
      <p:nvGrpSpPr>
        <p:cNvPr id="1" name=""/>
        <p:cNvGrpSpPr/>
        <p:nvPr/>
      </p:nvGrpSpPr>
      <p:grpSpPr>
        <a:xfrm>
          <a:off x="0" y="0"/>
          <a:ext cx="0" cy="0"/>
          <a:chOff x="0" y="0"/>
          <a:chExt cx="0" cy="0"/>
        </a:xfrm>
      </p:grpSpPr>
      <p:grpSp>
        <p:nvGrpSpPr>
          <p:cNvPr id="2" name="Graphique 13">
            <a:extLst>
              <a:ext uri="{FF2B5EF4-FFF2-40B4-BE49-F238E27FC236}">
                <a16:creationId xmlns:a16="http://schemas.microsoft.com/office/drawing/2014/main" id="{8D962E8E-5059-4968-B7FB-836133618BE6}"/>
              </a:ext>
            </a:extLst>
          </p:cNvPr>
          <p:cNvGrpSpPr/>
          <p:nvPr/>
        </p:nvGrpSpPr>
        <p:grpSpPr>
          <a:xfrm>
            <a:off x="0" y="669852"/>
            <a:ext cx="9144000" cy="5720312"/>
            <a:chOff x="0" y="669852"/>
            <a:chExt cx="9144000" cy="5720312"/>
          </a:xfrm>
        </p:grpSpPr>
        <p:graphicFrame>
          <p:nvGraphicFramePr>
            <p:cNvPr id="3" name="Graphique 2">
              <a:extLst>
                <a:ext uri="{FF2B5EF4-FFF2-40B4-BE49-F238E27FC236}">
                  <a16:creationId xmlns:a16="http://schemas.microsoft.com/office/drawing/2014/main" id="{86FB7EC9-066E-4B7A-A4C7-3BB64EDCB1E2}"/>
                </a:ext>
              </a:extLst>
            </p:cNvPr>
            <p:cNvGraphicFramePr/>
            <p:nvPr/>
          </p:nvGraphicFramePr>
          <p:xfrm>
            <a:off x="0" y="669852"/>
            <a:ext cx="9144000" cy="5720312"/>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4">
              <a:extLst>
                <a:ext uri="{FF2B5EF4-FFF2-40B4-BE49-F238E27FC236}">
                  <a16:creationId xmlns:a16="http://schemas.microsoft.com/office/drawing/2014/main" id="{85CBE2DC-C393-4AAD-A311-456BE480AEC2}"/>
                </a:ext>
              </a:extLst>
            </p:cNvPr>
            <p:cNvSpPr txBox="1"/>
            <p:nvPr/>
          </p:nvSpPr>
          <p:spPr>
            <a:xfrm>
              <a:off x="7479974" y="2288532"/>
              <a:ext cx="1459656" cy="548923"/>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0" cap="none" spc="0" baseline="0">
                <a:solidFill>
                  <a:srgbClr val="002857"/>
                </a:solidFill>
                <a:uFillTx/>
                <a:latin typeface="Calibri"/>
              </a:endParaRPr>
            </a:p>
          </p:txBody>
        </p:sp>
        <p:sp>
          <p:nvSpPr>
            <p:cNvPr id="5" name="ZoneTexte 5">
              <a:extLst>
                <a:ext uri="{FF2B5EF4-FFF2-40B4-BE49-F238E27FC236}">
                  <a16:creationId xmlns:a16="http://schemas.microsoft.com/office/drawing/2014/main" id="{67966ECF-E997-4529-A728-372AC7733F8D}"/>
                </a:ext>
              </a:extLst>
            </p:cNvPr>
            <p:cNvSpPr txBox="1"/>
            <p:nvPr/>
          </p:nvSpPr>
          <p:spPr>
            <a:xfrm>
              <a:off x="7217267" y="2508244"/>
              <a:ext cx="1089873" cy="265194"/>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0" cap="none" spc="0" baseline="0">
                <a:solidFill>
                  <a:srgbClr val="002857"/>
                </a:solidFill>
                <a:uFillTx/>
                <a:latin typeface="Calibri"/>
              </a:endParaRPr>
            </a:p>
          </p:txBody>
        </p:sp>
        <p:sp>
          <p:nvSpPr>
            <p:cNvPr id="6" name="ZoneTexte 6">
              <a:extLst>
                <a:ext uri="{FF2B5EF4-FFF2-40B4-BE49-F238E27FC236}">
                  <a16:creationId xmlns:a16="http://schemas.microsoft.com/office/drawing/2014/main" id="{1835449B-E55B-4D58-BD88-CB504D640A22}"/>
                </a:ext>
              </a:extLst>
            </p:cNvPr>
            <p:cNvSpPr txBox="1"/>
            <p:nvPr/>
          </p:nvSpPr>
          <p:spPr>
            <a:xfrm>
              <a:off x="7859450" y="2471632"/>
              <a:ext cx="1245595" cy="1170660"/>
            </a:xfrm>
            <a:prstGeom prst="rect">
              <a:avLst/>
            </a:prstGeom>
            <a:noFill/>
            <a:ln cap="flat">
              <a:noFill/>
            </a:ln>
          </p:spPr>
          <p:txBody>
            <a:bodyPr vert="horz" wrap="none" lIns="91440" tIns="45720" rIns="91440" bIns="45720" anchor="ctr" anchorCtr="0" compatLnSpc="1">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b="0" i="0" u="none" strike="noStrike" kern="0" cap="none" spc="0" baseline="0">
                <a:solidFill>
                  <a:srgbClr val="002857"/>
                </a:solidFill>
                <a:uFillTx/>
                <a:latin typeface="Calibri"/>
              </a:endParaRPr>
            </a:p>
          </p:txBody>
        </p:sp>
      </p:grpSp>
      <p:sp>
        <p:nvSpPr>
          <p:cNvPr id="7" name="Titre 2">
            <a:extLst>
              <a:ext uri="{FF2B5EF4-FFF2-40B4-BE49-F238E27FC236}">
                <a16:creationId xmlns:a16="http://schemas.microsoft.com/office/drawing/2014/main" id="{36F96E88-1D1A-4B2D-84A7-0DE387B704AA}"/>
              </a:ext>
            </a:extLst>
          </p:cNvPr>
          <p:cNvSpPr txBox="1"/>
          <p:nvPr/>
        </p:nvSpPr>
        <p:spPr>
          <a:xfrm>
            <a:off x="0" y="27688"/>
            <a:ext cx="9016404" cy="592842"/>
          </a:xfrm>
          <a:prstGeom prst="rect">
            <a:avLst/>
          </a:prstGeom>
          <a:noFill/>
          <a:ln cap="flat">
            <a:noFill/>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FFFFFF"/>
                </a:solidFill>
                <a:uFillTx/>
                <a:latin typeface="Calibri"/>
              </a:rPr>
              <a:t>OFFRE DE FORMATION 2024-2025</a:t>
            </a:r>
          </a:p>
        </p:txBody>
      </p:sp>
      <p:sp>
        <p:nvSpPr>
          <p:cNvPr id="8" name="Rectangle : coins arrondis 3">
            <a:extLst>
              <a:ext uri="{FF2B5EF4-FFF2-40B4-BE49-F238E27FC236}">
                <a16:creationId xmlns:a16="http://schemas.microsoft.com/office/drawing/2014/main" id="{298A385E-44B8-4D7C-928B-ADB030AF3B76}"/>
              </a:ext>
            </a:extLst>
          </p:cNvPr>
          <p:cNvSpPr/>
          <p:nvPr/>
        </p:nvSpPr>
        <p:spPr>
          <a:xfrm>
            <a:off x="4583164" y="1820360"/>
            <a:ext cx="1959943" cy="385575"/>
          </a:xfrm>
          <a:custGeom>
            <a:avLst>
              <a:gd name="f0" fmla="val 1886"/>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5E0B4"/>
          </a:solidFill>
          <a:ln w="19046" cap="flat">
            <a:solidFill>
              <a:srgbClr val="4472C4"/>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OFFICIEL TABLE DE MARQUE (6H) (Secrétaire et Chronométreur) </a:t>
            </a:r>
          </a:p>
        </p:txBody>
      </p:sp>
      <p:sp>
        <p:nvSpPr>
          <p:cNvPr id="9" name="Rectangle : coins arrondis 4">
            <a:extLst>
              <a:ext uri="{FF2B5EF4-FFF2-40B4-BE49-F238E27FC236}">
                <a16:creationId xmlns:a16="http://schemas.microsoft.com/office/drawing/2014/main" id="{62DD8346-94D6-4B58-AB7A-70AC355E84F4}"/>
              </a:ext>
            </a:extLst>
          </p:cNvPr>
          <p:cNvSpPr/>
          <p:nvPr/>
        </p:nvSpPr>
        <p:spPr>
          <a:xfrm>
            <a:off x="4596003" y="1434355"/>
            <a:ext cx="1573334" cy="315111"/>
          </a:xfrm>
          <a:custGeom>
            <a:avLst>
              <a:gd name="f0" fmla="val 115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5E0B4"/>
          </a:solidFill>
          <a:ln w="19046" cap="flat">
            <a:solidFill>
              <a:srgbClr val="4472C4"/>
            </a:solidFill>
            <a:custDash>
              <a:ds d="100000" sp="100000"/>
            </a:custDash>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ACCOMPAGNATEUR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 ECOLE D’ARBITRAGE (5H)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10" name="Rectangle : coins arrondis 5">
            <a:extLst>
              <a:ext uri="{FF2B5EF4-FFF2-40B4-BE49-F238E27FC236}">
                <a16:creationId xmlns:a16="http://schemas.microsoft.com/office/drawing/2014/main" id="{41F113C9-AFA3-4A00-900F-C7B882917AB7}"/>
              </a:ext>
            </a:extLst>
          </p:cNvPr>
          <p:cNvSpPr/>
          <p:nvPr/>
        </p:nvSpPr>
        <p:spPr>
          <a:xfrm>
            <a:off x="4693926" y="2312325"/>
            <a:ext cx="1435982" cy="258619"/>
          </a:xfrm>
          <a:custGeom>
            <a:avLst>
              <a:gd name="f0" fmla="val 1886"/>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5E0B4"/>
          </a:solidFill>
          <a:ln w="19046" cap="flat">
            <a:solidFill>
              <a:srgbClr val="4472C4"/>
            </a:solidFill>
            <a:custDash>
              <a:ds d="100000" sp="100000"/>
            </a:custDash>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RESPONSABLE de SALLE (6H)</a:t>
            </a:r>
          </a:p>
        </p:txBody>
      </p:sp>
      <p:sp>
        <p:nvSpPr>
          <p:cNvPr id="11" name="Rectangle : coins arrondis 6">
            <a:extLst>
              <a:ext uri="{FF2B5EF4-FFF2-40B4-BE49-F238E27FC236}">
                <a16:creationId xmlns:a16="http://schemas.microsoft.com/office/drawing/2014/main" id="{D08F378E-898B-46D8-B3A3-75BFA39185E0}"/>
              </a:ext>
            </a:extLst>
          </p:cNvPr>
          <p:cNvSpPr/>
          <p:nvPr/>
        </p:nvSpPr>
        <p:spPr>
          <a:xfrm>
            <a:off x="4512884" y="5307671"/>
            <a:ext cx="1508824"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030A0">
              <a:alpha val="20000"/>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ANIMATEUR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HANDENSEMBLE (30H)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12" name="Rectangle : coins arrondis 7">
            <a:extLst>
              <a:ext uri="{FF2B5EF4-FFF2-40B4-BE49-F238E27FC236}">
                <a16:creationId xmlns:a16="http://schemas.microsoft.com/office/drawing/2014/main" id="{FE504C22-0BB0-4352-9D97-E531A0D44FC2}"/>
              </a:ext>
            </a:extLst>
          </p:cNvPr>
          <p:cNvSpPr/>
          <p:nvPr/>
        </p:nvSpPr>
        <p:spPr>
          <a:xfrm>
            <a:off x="4778060" y="4446992"/>
            <a:ext cx="1077913"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030A0">
              <a:alpha val="14902"/>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ANIMATEUR</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HANDFIT (30H)</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13" name="Rectangle : coins arrondis 8">
            <a:extLst>
              <a:ext uri="{FF2B5EF4-FFF2-40B4-BE49-F238E27FC236}">
                <a16:creationId xmlns:a16="http://schemas.microsoft.com/office/drawing/2014/main" id="{D021BF19-F1BF-4042-BCBC-FE1FD0A81DF9}"/>
              </a:ext>
            </a:extLst>
          </p:cNvPr>
          <p:cNvSpPr/>
          <p:nvPr/>
        </p:nvSpPr>
        <p:spPr>
          <a:xfrm>
            <a:off x="3773143" y="4109514"/>
            <a:ext cx="1077913"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030A0">
              <a:alpha val="20000"/>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ANIMATEUR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HAND A 4 (20H)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14" name="Rectangle : coins arrondis 9">
            <a:extLst>
              <a:ext uri="{FF2B5EF4-FFF2-40B4-BE49-F238E27FC236}">
                <a16:creationId xmlns:a16="http://schemas.microsoft.com/office/drawing/2014/main" id="{EFBDA0E2-0F00-4E19-9858-642B1DE4DB81}"/>
              </a:ext>
            </a:extLst>
          </p:cNvPr>
          <p:cNvSpPr/>
          <p:nvPr/>
        </p:nvSpPr>
        <p:spPr>
          <a:xfrm>
            <a:off x="2934583" y="5058149"/>
            <a:ext cx="1508824"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030A0">
              <a:alpha val="25098"/>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ANIMATEUR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BEACH HANDBALL (35H)</a:t>
            </a:r>
          </a:p>
        </p:txBody>
      </p:sp>
      <p:sp>
        <p:nvSpPr>
          <p:cNvPr id="15" name="Rectangle : coins arrondis 10">
            <a:extLst>
              <a:ext uri="{FF2B5EF4-FFF2-40B4-BE49-F238E27FC236}">
                <a16:creationId xmlns:a16="http://schemas.microsoft.com/office/drawing/2014/main" id="{5EC90AFF-F7D1-4917-8C26-659E5AA980EC}"/>
              </a:ext>
            </a:extLst>
          </p:cNvPr>
          <p:cNvSpPr/>
          <p:nvPr/>
        </p:nvSpPr>
        <p:spPr>
          <a:xfrm>
            <a:off x="3106920" y="4609197"/>
            <a:ext cx="1457325"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030A0">
              <a:alpha val="14902"/>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ANIMATEUR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ECOLE DE HAND (30H)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16" name="Rectangle : coins arrondis 12">
            <a:extLst>
              <a:ext uri="{FF2B5EF4-FFF2-40B4-BE49-F238E27FC236}">
                <a16:creationId xmlns:a16="http://schemas.microsoft.com/office/drawing/2014/main" id="{800554EA-C4CA-45CB-96E7-381660C48101}"/>
              </a:ext>
            </a:extLst>
          </p:cNvPr>
          <p:cNvSpPr/>
          <p:nvPr/>
        </p:nvSpPr>
        <p:spPr>
          <a:xfrm>
            <a:off x="5268169" y="4842452"/>
            <a:ext cx="1186305"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7030A0">
              <a:alpha val="10196"/>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ANIMATEUR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BABYHAND (30H)</a:t>
            </a:r>
          </a:p>
        </p:txBody>
      </p:sp>
      <p:sp>
        <p:nvSpPr>
          <p:cNvPr id="17" name="ZoneTexte 14">
            <a:extLst>
              <a:ext uri="{FF2B5EF4-FFF2-40B4-BE49-F238E27FC236}">
                <a16:creationId xmlns:a16="http://schemas.microsoft.com/office/drawing/2014/main" id="{CD44B5AB-D931-4FDB-B16A-CBF14BB20320}"/>
              </a:ext>
            </a:extLst>
          </p:cNvPr>
          <p:cNvSpPr txBox="1"/>
          <p:nvPr/>
        </p:nvSpPr>
        <p:spPr>
          <a:xfrm>
            <a:off x="2286640" y="2750067"/>
            <a:ext cx="2098538" cy="571500"/>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a:solidFill>
                  <a:srgbClr val="FFFFFF"/>
                </a:solidFill>
                <a:uFillTx/>
                <a:latin typeface="Calibri"/>
              </a:rPr>
              <a:t>Contribuer à la vie associative et fédérale </a:t>
            </a:r>
          </a:p>
        </p:txBody>
      </p:sp>
      <p:sp>
        <p:nvSpPr>
          <p:cNvPr id="18" name="ZoneTexte 15">
            <a:extLst>
              <a:ext uri="{FF2B5EF4-FFF2-40B4-BE49-F238E27FC236}">
                <a16:creationId xmlns:a16="http://schemas.microsoft.com/office/drawing/2014/main" id="{404FFF3E-61E0-4E30-B18B-D11150B34EF9}"/>
              </a:ext>
            </a:extLst>
          </p:cNvPr>
          <p:cNvSpPr txBox="1"/>
          <p:nvPr/>
        </p:nvSpPr>
        <p:spPr>
          <a:xfrm>
            <a:off x="5015154" y="2549539"/>
            <a:ext cx="1920450" cy="632051"/>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a:solidFill>
                  <a:srgbClr val="FFFFFF"/>
                </a:solidFill>
                <a:uFillTx/>
                <a:latin typeface="Calibri"/>
              </a:rPr>
              <a:t>Encadrer, Animer la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a:solidFill>
                  <a:srgbClr val="FFFFFF"/>
                </a:solidFill>
                <a:uFillTx/>
                <a:latin typeface="Calibri"/>
              </a:rPr>
              <a:t>Pratique Compétitive </a:t>
            </a:r>
          </a:p>
        </p:txBody>
      </p:sp>
      <p:sp>
        <p:nvSpPr>
          <p:cNvPr id="19" name="ZoneTexte 16">
            <a:extLst>
              <a:ext uri="{FF2B5EF4-FFF2-40B4-BE49-F238E27FC236}">
                <a16:creationId xmlns:a16="http://schemas.microsoft.com/office/drawing/2014/main" id="{0C1DD13F-7E6F-480C-98C6-79C93D11AED2}"/>
              </a:ext>
            </a:extLst>
          </p:cNvPr>
          <p:cNvSpPr txBox="1"/>
          <p:nvPr/>
        </p:nvSpPr>
        <p:spPr>
          <a:xfrm>
            <a:off x="3773143" y="4889452"/>
            <a:ext cx="1977408" cy="520394"/>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a:solidFill>
                  <a:srgbClr val="FFFFFF"/>
                </a:solidFill>
                <a:uFillTx/>
                <a:latin typeface="Calibri"/>
              </a:rPr>
              <a:t>Développer, Animer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i="1" u="none" strike="noStrike" kern="1200" cap="none" spc="0" baseline="0">
                <a:solidFill>
                  <a:srgbClr val="FFFFFF"/>
                </a:solidFill>
                <a:uFillTx/>
                <a:latin typeface="Calibri"/>
              </a:rPr>
              <a:t>les Offres de Pratiques </a:t>
            </a:r>
          </a:p>
        </p:txBody>
      </p:sp>
      <p:sp>
        <p:nvSpPr>
          <p:cNvPr id="20" name="Rectangle : coins arrondis 17">
            <a:extLst>
              <a:ext uri="{FF2B5EF4-FFF2-40B4-BE49-F238E27FC236}">
                <a16:creationId xmlns:a16="http://schemas.microsoft.com/office/drawing/2014/main" id="{5EF36A03-1D02-4AE0-BCA3-C459E2EFEE98}"/>
              </a:ext>
            </a:extLst>
          </p:cNvPr>
          <p:cNvSpPr/>
          <p:nvPr/>
        </p:nvSpPr>
        <p:spPr>
          <a:xfrm>
            <a:off x="5089815" y="3459111"/>
            <a:ext cx="1622136" cy="2813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9D18E"/>
          </a:solidFill>
          <a:ln w="19046" cap="flat">
            <a:solidFill>
              <a:srgbClr val="9B1614"/>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ENTRAINEUR TERRITORIAL JEUNES (70H)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21" name="Rectangle : coins arrondis 18">
            <a:extLst>
              <a:ext uri="{FF2B5EF4-FFF2-40B4-BE49-F238E27FC236}">
                <a16:creationId xmlns:a16="http://schemas.microsoft.com/office/drawing/2014/main" id="{2DCE37D5-B580-4658-9844-94602C35D626}"/>
              </a:ext>
            </a:extLst>
          </p:cNvPr>
          <p:cNvSpPr/>
          <p:nvPr/>
        </p:nvSpPr>
        <p:spPr>
          <a:xfrm>
            <a:off x="5481864" y="3831838"/>
            <a:ext cx="1622136" cy="28139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9D18E"/>
          </a:solidFill>
          <a:ln w="19046" cap="flat">
            <a:solidFill>
              <a:srgbClr val="9B1614"/>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ENTRAINEUR TERRITORIAL ADULTES (60H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22" name="Rectangle : coins arrondis 21">
            <a:extLst>
              <a:ext uri="{FF2B5EF4-FFF2-40B4-BE49-F238E27FC236}">
                <a16:creationId xmlns:a16="http://schemas.microsoft.com/office/drawing/2014/main" id="{A2BAB44E-68A0-45B0-9064-6E19AE93D31D}"/>
              </a:ext>
            </a:extLst>
          </p:cNvPr>
          <p:cNvSpPr/>
          <p:nvPr/>
        </p:nvSpPr>
        <p:spPr>
          <a:xfrm>
            <a:off x="4805364" y="2699793"/>
            <a:ext cx="1363964" cy="3114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5E0B4"/>
          </a:solidFill>
          <a:ln w="19046" cap="flat">
            <a:solidFill>
              <a:srgbClr val="4472C4"/>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ACCOMPAGNATEUR D’EQUIPE (15H)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23" name="Rectangle : coins arrondis 22">
            <a:extLst>
              <a:ext uri="{FF2B5EF4-FFF2-40B4-BE49-F238E27FC236}">
                <a16:creationId xmlns:a16="http://schemas.microsoft.com/office/drawing/2014/main" id="{DBD6F3C8-0C3B-41A4-8822-5448A900EBE1}"/>
              </a:ext>
            </a:extLst>
          </p:cNvPr>
          <p:cNvSpPr/>
          <p:nvPr/>
        </p:nvSpPr>
        <p:spPr>
          <a:xfrm>
            <a:off x="5001173" y="3088358"/>
            <a:ext cx="1453301" cy="3114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A9D18E"/>
          </a:solidFill>
          <a:ln w="19046" cap="flat">
            <a:solidFill>
              <a:srgbClr val="9B1614"/>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DEBUTER DANS L’ENTRAINEMENT (25H)</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 </a:t>
            </a:r>
          </a:p>
        </p:txBody>
      </p:sp>
      <p:sp>
        <p:nvSpPr>
          <p:cNvPr id="24" name="Rectangle : coins arrondis 23">
            <a:extLst>
              <a:ext uri="{FF2B5EF4-FFF2-40B4-BE49-F238E27FC236}">
                <a16:creationId xmlns:a16="http://schemas.microsoft.com/office/drawing/2014/main" id="{CD56A1BA-8210-4C68-9901-B83EA35661FB}"/>
              </a:ext>
            </a:extLst>
          </p:cNvPr>
          <p:cNvSpPr/>
          <p:nvPr/>
        </p:nvSpPr>
        <p:spPr>
          <a:xfrm>
            <a:off x="2542544" y="2140912"/>
            <a:ext cx="1907529" cy="390439"/>
          </a:xfrm>
          <a:custGeom>
            <a:avLst>
              <a:gd name="f0" fmla="val 1396"/>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A9D18E"/>
              </a:gs>
              <a:gs pos="100000">
                <a:srgbClr val="FFE699"/>
              </a:gs>
            </a:gsLst>
            <a:lin ang="8100000"/>
          </a:gradFill>
          <a:ln w="19046" cap="flat">
            <a:solidFill>
              <a:srgbClr val="548235"/>
            </a:solidFill>
            <a:custDash>
              <a:ds d="100000" sp="100000"/>
            </a:custDash>
            <a:miter/>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ELABORATION ET GESTION DU PROJET ASSOCIATIF (20H)</a:t>
            </a:r>
          </a:p>
        </p:txBody>
      </p:sp>
      <p:sp>
        <p:nvSpPr>
          <p:cNvPr id="25" name="Rectangle : coins arrondis 24">
            <a:extLst>
              <a:ext uri="{FF2B5EF4-FFF2-40B4-BE49-F238E27FC236}">
                <a16:creationId xmlns:a16="http://schemas.microsoft.com/office/drawing/2014/main" id="{1990FB29-3E83-4AE6-8C76-19A7828152FE}"/>
              </a:ext>
            </a:extLst>
          </p:cNvPr>
          <p:cNvSpPr/>
          <p:nvPr/>
        </p:nvSpPr>
        <p:spPr>
          <a:xfrm>
            <a:off x="2538575" y="2897459"/>
            <a:ext cx="1652878" cy="502389"/>
          </a:xfrm>
          <a:custGeom>
            <a:avLst>
              <a:gd name="f0" fmla="val 115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A9D18E"/>
              </a:gs>
              <a:gs pos="100000">
                <a:srgbClr val="FFE699"/>
              </a:gs>
            </a:gsLst>
            <a:lin ang="8100000"/>
          </a:gradFill>
          <a:ln w="19046" cap="flat">
            <a:solidFill>
              <a:srgbClr val="548235"/>
            </a:solidFill>
            <a:custDash>
              <a:ds d="100000" sp="100000"/>
            </a:custDash>
            <a:miter/>
          </a:ln>
        </p:spPr>
        <p:txBody>
          <a:bodyPr vert="horz" wrap="square" lIns="91440" tIns="45720" rIns="91440" bIns="45720" anchor="t" anchorCtr="0"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VALORISER ET PROMOUVOIR LES ACTIVITES (20H)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0" i="0" u="none" strike="noStrike" kern="1200" cap="none" spc="0" baseline="0">
              <a:solidFill>
                <a:srgbClr val="002060"/>
              </a:solidFill>
              <a:uFillTx/>
              <a:latin typeface="Abadi" pitchFamily="34"/>
            </a:endParaRPr>
          </a:p>
        </p:txBody>
      </p:sp>
      <p:sp>
        <p:nvSpPr>
          <p:cNvPr id="26" name="Rectangle : coins arrondis 25">
            <a:extLst>
              <a:ext uri="{FF2B5EF4-FFF2-40B4-BE49-F238E27FC236}">
                <a16:creationId xmlns:a16="http://schemas.microsoft.com/office/drawing/2014/main" id="{24439479-916D-4D0A-BC7B-C2DA5E499032}"/>
              </a:ext>
            </a:extLst>
          </p:cNvPr>
          <p:cNvSpPr/>
          <p:nvPr/>
        </p:nvSpPr>
        <p:spPr>
          <a:xfrm>
            <a:off x="3988731" y="3215258"/>
            <a:ext cx="1020159" cy="702103"/>
          </a:xfrm>
          <a:custGeom>
            <a:avLst>
              <a:gd name="f0" fmla="val 1151"/>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EDEDED"/>
          </a:solidFill>
          <a:ln w="19046" cap="flat">
            <a:solidFill>
              <a:srgbClr val="002060"/>
            </a:solidFill>
            <a:custDash>
              <a:ds d="100000" sp="100000"/>
            </a:custDash>
            <a:miter/>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Web Training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Prévention des violences, citoyenneté…</a:t>
            </a:r>
          </a:p>
        </p:txBody>
      </p:sp>
      <p:sp>
        <p:nvSpPr>
          <p:cNvPr id="27" name="Rectangle : coins arrondis 11">
            <a:extLst>
              <a:ext uri="{FF2B5EF4-FFF2-40B4-BE49-F238E27FC236}">
                <a16:creationId xmlns:a16="http://schemas.microsoft.com/office/drawing/2014/main" id="{F42B21BA-01DE-48A4-82B8-BDC1E0E44921}"/>
              </a:ext>
            </a:extLst>
          </p:cNvPr>
          <p:cNvSpPr/>
          <p:nvPr/>
        </p:nvSpPr>
        <p:spPr>
          <a:xfrm>
            <a:off x="688616" y="5409846"/>
            <a:ext cx="1689920"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80000"/>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ANIMER DES SEQUENCES POUR LES GB</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28" name="Rectangle : coins arrondis 19">
            <a:extLst>
              <a:ext uri="{FF2B5EF4-FFF2-40B4-BE49-F238E27FC236}">
                <a16:creationId xmlns:a16="http://schemas.microsoft.com/office/drawing/2014/main" id="{3E74FCDF-5F84-44A0-A683-8FD56D7D5FC3}"/>
              </a:ext>
            </a:extLst>
          </p:cNvPr>
          <p:cNvSpPr/>
          <p:nvPr/>
        </p:nvSpPr>
        <p:spPr>
          <a:xfrm>
            <a:off x="688616" y="5819150"/>
            <a:ext cx="1689920" cy="52159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80000"/>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PARCOURS DE L’ENCADREMENT DE L’ARBITRAGE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
        <p:nvSpPr>
          <p:cNvPr id="29" name="Rectangle : coins arrondis 20">
            <a:extLst>
              <a:ext uri="{FF2B5EF4-FFF2-40B4-BE49-F238E27FC236}">
                <a16:creationId xmlns:a16="http://schemas.microsoft.com/office/drawing/2014/main" id="{6A3FEBE8-2003-4965-9E4C-59CA7E40B4FC}"/>
              </a:ext>
            </a:extLst>
          </p:cNvPr>
          <p:cNvSpPr/>
          <p:nvPr/>
        </p:nvSpPr>
        <p:spPr>
          <a:xfrm>
            <a:off x="688616" y="6439488"/>
            <a:ext cx="1689920" cy="3075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80000"/>
            </a:srgbClr>
          </a:solidFill>
          <a:ln w="19046" cap="flat">
            <a:solidFill>
              <a:srgbClr val="BF9000"/>
            </a:solidFill>
            <a:custDash>
              <a:ds d="100000" sp="100000"/>
            </a:custDash>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900" b="1" i="0" u="none" strike="noStrike" kern="1200" cap="none" spc="0" baseline="0">
                <a:solidFill>
                  <a:srgbClr val="002060"/>
                </a:solidFill>
                <a:uFillTx/>
                <a:latin typeface="Abadi" pitchFamily="34"/>
              </a:rPr>
              <a:t>PARCOURS DE L’ANIMATEUR DE FORMATION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900" b="1" i="0" u="none" strike="noStrike" kern="1200" cap="none" spc="0" baseline="0">
              <a:solidFill>
                <a:srgbClr val="002060"/>
              </a:solidFill>
              <a:uFillTx/>
              <a:latin typeface="Abadi" pitchFamily="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0" nodeType="clickEffect">
                                  <p:stCondLst>
                                    <p:cond delay="0"/>
                                  </p:stCondLst>
                                  <p:childTnLst>
                                    <p:animMotion origin="layout" path="M 2.77778E-7 4.07407E-6 L 0.32465 0.05763 ">
                                      <p:cBhvr>
                                        <p:cTn id="20" dur="2000" fill="hold"/>
                                        <p:tgtEl>
                                          <p:spTgt spid="19"/>
                                        </p:tgtEl>
                                        <p:attrNameLst>
                                          <p:attrName>ppt_x</p:attrName>
                                        </p:attrNameLst>
                                      </p:cBhvr>
                                    </p:animMotion>
                                  </p:childTnLst>
                                </p:cTn>
                              </p:par>
                              <p:par>
                                <p:cTn id="21" presetID="63" presetClass="path" presetSubtype="0" accel="50000" decel="50000" fill="hold" grpId="0" nodeType="withEffect">
                                  <p:stCondLst>
                                    <p:cond delay="0"/>
                                  </p:stCondLst>
                                  <p:childTnLst>
                                    <p:animMotion origin="layout" path="M -2.22222E-6 -4.07407E-6 L 0.24427 -0.03287 ">
                                      <p:cBhvr>
                                        <p:cTn id="22" dur="2000" fill="hold"/>
                                        <p:tgtEl>
                                          <p:spTgt spid="18"/>
                                        </p:tgtEl>
                                        <p:attrNameLst>
                                          <p:attrName>ppt_x</p:attrName>
                                        </p:attrNameLst>
                                      </p:cBhvr>
                                    </p:animMotion>
                                  </p:childTnLst>
                                </p:cTn>
                              </p:par>
                              <p:par>
                                <p:cTn id="23" presetID="35" presetClass="path" presetSubtype="0" accel="50000" decel="50000" fill="hold" grpId="0" nodeType="withEffect">
                                  <p:stCondLst>
                                    <p:cond delay="0"/>
                                  </p:stCondLst>
                                  <p:childTnLst>
                                    <p:animMotion origin="layout" path="M 3.05556E-6 -2.59259E-6 L -0.25903 -0.00347 ">
                                      <p:cBhvr>
                                        <p:cTn id="24" dur="2000" fill="hold"/>
                                        <p:tgtEl>
                                          <p:spTgt spid="17"/>
                                        </p:tgtEl>
                                        <p:attrNameLst>
                                          <p:attrName>ppt_x</p:attrName>
                                        </p:attrNameLst>
                                      </p:cBhvr>
                                    </p:animMotion>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7" grpId="1"/>
      <p:bldP spid="18" grpId="0"/>
      <p:bldP spid="18" grpId="1"/>
      <p:bldP spid="19" grpId="0"/>
      <p:bldP spid="19" grpId="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0FE0B-CC99-435A-98BE-3745AA26A762}"/>
              </a:ext>
            </a:extLst>
          </p:cNvPr>
          <p:cNvSpPr txBox="1">
            <a:spLocks noGrp="1"/>
          </p:cNvSpPr>
          <p:nvPr>
            <p:ph type="title"/>
          </p:nvPr>
        </p:nvSpPr>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Rapport Moral</a:t>
            </a:r>
          </a:p>
        </p:txBody>
      </p:sp>
      <p:pic>
        <p:nvPicPr>
          <p:cNvPr id="3" name="Picture 6" descr="C:\Users\user\Pictures\HAUTS DE FRANCE\FOND BLANC\01_QUADRI\FFHB_LOGO_LIGUE_HAUTS_DE_FRANCE_FD_BL_Q.png">
            <a:extLst>
              <a:ext uri="{FF2B5EF4-FFF2-40B4-BE49-F238E27FC236}">
                <a16:creationId xmlns:a16="http://schemas.microsoft.com/office/drawing/2014/main" id="{45419156-313F-48CC-B7D4-391EC72F7D5C}"/>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3">
            <a:extLst>
              <a:ext uri="{FF2B5EF4-FFF2-40B4-BE49-F238E27FC236}">
                <a16:creationId xmlns:a16="http://schemas.microsoft.com/office/drawing/2014/main" id="{72851E27-D9BB-4BF4-8552-9CAA224C6925}"/>
              </a:ext>
            </a:extLst>
          </p:cNvPr>
          <p:cNvSpPr txBox="1"/>
          <p:nvPr/>
        </p:nvSpPr>
        <p:spPr>
          <a:xfrm>
            <a:off x="1709681" y="2751127"/>
            <a:ext cx="5724637"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Betty Rollet &amp; Céline Olivier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Secrétaires Générales de la Ligue de Handball des Hauts-de-France</a:t>
            </a:r>
          </a:p>
        </p:txBody>
      </p:sp>
      <p:sp>
        <p:nvSpPr>
          <p:cNvPr id="5" name="ZoneTexte 5">
            <a:extLst>
              <a:ext uri="{FF2B5EF4-FFF2-40B4-BE49-F238E27FC236}">
                <a16:creationId xmlns:a16="http://schemas.microsoft.com/office/drawing/2014/main" id="{186F97CF-8ECD-4FC1-9933-319BF17BA8C1}"/>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1FB058FB-7610-45D4-94AF-F0BFB6DE3DD1}"/>
              </a:ext>
            </a:extLst>
          </p:cNvPr>
          <p:cNvPicPr>
            <a:picLocks noChangeAspect="1"/>
          </p:cNvPicPr>
          <p:nvPr/>
        </p:nvPicPr>
        <p:blipFill>
          <a:blip r:embed="rId5"/>
          <a:stretch>
            <a:fillRect/>
          </a:stretch>
        </p:blipFill>
        <p:spPr>
          <a:xfrm>
            <a:off x="7675848" y="6117966"/>
            <a:ext cx="1438707" cy="733549"/>
          </a:xfrm>
          <a:prstGeom prst="rect">
            <a:avLst/>
          </a:prstGeom>
          <a:noFill/>
          <a:ln cap="flat">
            <a:noFill/>
          </a:ln>
        </p:spPr>
      </p:pic>
      <p:sp>
        <p:nvSpPr>
          <p:cNvPr id="3" name="Rectangle 1">
            <a:extLst>
              <a:ext uri="{FF2B5EF4-FFF2-40B4-BE49-F238E27FC236}">
                <a16:creationId xmlns:a16="http://schemas.microsoft.com/office/drawing/2014/main" id="{F7B7FF43-AAC7-47C1-8994-94E292CCCF7F}"/>
              </a:ext>
            </a:extLst>
          </p:cNvPr>
          <p:cNvSpPr/>
          <p:nvPr/>
        </p:nvSpPr>
        <p:spPr>
          <a:xfrm>
            <a:off x="431797" y="92134"/>
            <a:ext cx="8064495" cy="646334"/>
          </a:xfrm>
          <a:prstGeom prst="rect">
            <a:avLst/>
          </a:prstGeom>
          <a:noFill/>
          <a:ln cap="flat">
            <a:noFill/>
            <a:prstDash val="solid"/>
          </a:ln>
        </p:spPr>
        <p:txBody>
          <a:bodyPr vert="horz" wrap="square" lIns="91440" tIns="45720" rIns="91440" bIns="45720" anchor="t" anchorCtr="1" compatLnSpc="1">
            <a:spAutoFit/>
          </a:bodyPr>
          <a:lstStyle/>
          <a:p>
            <a:pPr marL="927101" marR="0" lvl="1" indent="-469901" algn="ctr"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FFFFFF"/>
                </a:solidFill>
                <a:uFillTx/>
                <a:latin typeface="Roboto" pitchFamily="2"/>
                <a:ea typeface="Roboto" pitchFamily="2"/>
              </a:rPr>
              <a:t>Une nouvelle session de TFP4 </a:t>
            </a:r>
          </a:p>
        </p:txBody>
      </p:sp>
      <p:pic>
        <p:nvPicPr>
          <p:cNvPr id="4" name="Image 4">
            <a:extLst>
              <a:ext uri="{FF2B5EF4-FFF2-40B4-BE49-F238E27FC236}">
                <a16:creationId xmlns:a16="http://schemas.microsoft.com/office/drawing/2014/main" id="{240B453F-DF33-4247-A731-962FA1EC1D39}"/>
              </a:ext>
            </a:extLst>
          </p:cNvPr>
          <p:cNvPicPr>
            <a:picLocks noChangeAspect="1"/>
          </p:cNvPicPr>
          <p:nvPr/>
        </p:nvPicPr>
        <p:blipFill>
          <a:blip r:embed="rId6"/>
          <a:stretch>
            <a:fillRect/>
          </a:stretch>
        </p:blipFill>
        <p:spPr>
          <a:xfrm>
            <a:off x="163997" y="6339013"/>
            <a:ext cx="1507470" cy="426851"/>
          </a:xfrm>
          <a:prstGeom prst="rect">
            <a:avLst/>
          </a:prstGeom>
          <a:noFill/>
          <a:ln cap="flat">
            <a:noFill/>
          </a:ln>
        </p:spPr>
      </p:pic>
      <p:pic>
        <p:nvPicPr>
          <p:cNvPr id="5" name="Vidéo Titre 4 Educateur de Handball 2024-25 (retouché).mp4">
            <a:extLst>
              <a:ext uri="{FF2B5EF4-FFF2-40B4-BE49-F238E27FC236}">
                <a16:creationId xmlns:a16="http://schemas.microsoft.com/office/drawing/2014/main" id="{1923B01E-0617-4809-9709-F4D3AAD74C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921038"/>
            <a:ext cx="9144000" cy="5143499"/>
          </a:xfrm>
          <a:prstGeom prst="rect">
            <a:avLst/>
          </a:prstGeom>
          <a:noFill/>
          <a:ln cap="flat">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5"/>
                </p:tgtEl>
              </p:cMediaNode>
            </p:video>
            <p:seq concurrent="1" nextAc="seek">
              <p:cTn id="8" dur="indefinite" nodeType="interactiveSeq">
                <p:stCondLst>
                  <p:cond evt="onClick" delay="0">
                    <p:tgtEl>
                      <p:spTgt spid="5"/>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name="Slide632">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A040A1A9-E858-4A44-B02D-C489AC5C659A}"/>
              </a:ext>
            </a:extLst>
          </p:cNvPr>
          <p:cNvPicPr>
            <a:picLocks noChangeAspect="1"/>
          </p:cNvPicPr>
          <p:nvPr/>
        </p:nvPicPr>
        <p:blipFill>
          <a:blip r:embed="rId3"/>
          <a:stretch>
            <a:fillRect/>
          </a:stretch>
        </p:blipFill>
        <p:spPr>
          <a:xfrm>
            <a:off x="7675848" y="6117966"/>
            <a:ext cx="1438707" cy="733549"/>
          </a:xfrm>
          <a:prstGeom prst="rect">
            <a:avLst/>
          </a:prstGeom>
          <a:noFill/>
          <a:ln cap="flat">
            <a:noFill/>
          </a:ln>
        </p:spPr>
      </p:pic>
      <p:sp>
        <p:nvSpPr>
          <p:cNvPr id="3" name="Rectangle 1">
            <a:extLst>
              <a:ext uri="{FF2B5EF4-FFF2-40B4-BE49-F238E27FC236}">
                <a16:creationId xmlns:a16="http://schemas.microsoft.com/office/drawing/2014/main" id="{44559AB9-B6AB-4B64-8286-4B2E1B16110E}"/>
              </a:ext>
            </a:extLst>
          </p:cNvPr>
          <p:cNvSpPr/>
          <p:nvPr/>
        </p:nvSpPr>
        <p:spPr>
          <a:xfrm>
            <a:off x="431797" y="92134"/>
            <a:ext cx="8064495" cy="646334"/>
          </a:xfrm>
          <a:prstGeom prst="rect">
            <a:avLst/>
          </a:prstGeom>
          <a:noFill/>
          <a:ln cap="flat">
            <a:noFill/>
            <a:prstDash val="solid"/>
          </a:ln>
        </p:spPr>
        <p:txBody>
          <a:bodyPr vert="horz" wrap="square" lIns="91440" tIns="45720" rIns="91440" bIns="45720" anchor="t" anchorCtr="1" compatLnSpc="1">
            <a:spAutoFit/>
          </a:bodyPr>
          <a:lstStyle/>
          <a:p>
            <a:pPr marL="927101" marR="0" lvl="1" indent="-469901" algn="ctr"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FFFFFF"/>
                </a:solidFill>
                <a:uFillTx/>
                <a:latin typeface="Roboto" pitchFamily="2"/>
                <a:ea typeface="Roboto" pitchFamily="2"/>
              </a:rPr>
              <a:t>(SE) QUESTIONNER / INFORMER</a:t>
            </a:r>
          </a:p>
        </p:txBody>
      </p:sp>
      <p:pic>
        <p:nvPicPr>
          <p:cNvPr id="4" name="Image 4">
            <a:extLst>
              <a:ext uri="{FF2B5EF4-FFF2-40B4-BE49-F238E27FC236}">
                <a16:creationId xmlns:a16="http://schemas.microsoft.com/office/drawing/2014/main" id="{4E27F0CB-BED2-4873-89B7-BA8209F17467}"/>
              </a:ext>
            </a:extLst>
          </p:cNvPr>
          <p:cNvPicPr>
            <a:picLocks noChangeAspect="1"/>
          </p:cNvPicPr>
          <p:nvPr/>
        </p:nvPicPr>
        <p:blipFill>
          <a:blip r:embed="rId4"/>
          <a:stretch>
            <a:fillRect/>
          </a:stretch>
        </p:blipFill>
        <p:spPr>
          <a:xfrm>
            <a:off x="163997" y="6339013"/>
            <a:ext cx="1507470" cy="426851"/>
          </a:xfrm>
          <a:prstGeom prst="rect">
            <a:avLst/>
          </a:prstGeom>
          <a:noFill/>
          <a:ln cap="flat">
            <a:noFill/>
          </a:ln>
        </p:spPr>
      </p:pic>
      <p:pic>
        <p:nvPicPr>
          <p:cNvPr id="5" name="Image 5">
            <a:extLst>
              <a:ext uri="{FF2B5EF4-FFF2-40B4-BE49-F238E27FC236}">
                <a16:creationId xmlns:a16="http://schemas.microsoft.com/office/drawing/2014/main" id="{26010E31-A4F6-4413-A51E-6FDED71043AC}"/>
              </a:ext>
            </a:extLst>
          </p:cNvPr>
          <p:cNvPicPr>
            <a:picLocks noChangeAspect="1"/>
          </p:cNvPicPr>
          <p:nvPr/>
        </p:nvPicPr>
        <p:blipFill>
          <a:blip r:embed="rId5"/>
          <a:stretch>
            <a:fillRect/>
          </a:stretch>
        </p:blipFill>
        <p:spPr>
          <a:xfrm>
            <a:off x="3349026" y="1944297"/>
            <a:ext cx="2743200" cy="3446090"/>
          </a:xfrm>
          <a:prstGeom prst="rect">
            <a:avLst/>
          </a:prstGeom>
          <a:noFill/>
          <a:ln cap="flat">
            <a:noFill/>
          </a:ln>
        </p:spPr>
      </p:pic>
      <p:pic>
        <p:nvPicPr>
          <p:cNvPr id="6" name="Image 7">
            <a:extLst>
              <a:ext uri="{FF2B5EF4-FFF2-40B4-BE49-F238E27FC236}">
                <a16:creationId xmlns:a16="http://schemas.microsoft.com/office/drawing/2014/main" id="{15B2241F-B9A3-4E89-9816-8D3EDF2D944A}"/>
              </a:ext>
            </a:extLst>
          </p:cNvPr>
          <p:cNvPicPr>
            <a:picLocks noChangeAspect="1"/>
          </p:cNvPicPr>
          <p:nvPr/>
        </p:nvPicPr>
        <p:blipFill>
          <a:blip r:embed="rId6"/>
          <a:stretch>
            <a:fillRect/>
          </a:stretch>
        </p:blipFill>
        <p:spPr>
          <a:xfrm>
            <a:off x="77403" y="1206495"/>
            <a:ext cx="3110295" cy="3110295"/>
          </a:xfrm>
          <a:prstGeom prst="rect">
            <a:avLst/>
          </a:prstGeom>
          <a:noFill/>
          <a:ln cap="flat">
            <a:noFill/>
          </a:ln>
        </p:spPr>
      </p:pic>
      <p:pic>
        <p:nvPicPr>
          <p:cNvPr id="7" name="Image 6">
            <a:extLst>
              <a:ext uri="{FF2B5EF4-FFF2-40B4-BE49-F238E27FC236}">
                <a16:creationId xmlns:a16="http://schemas.microsoft.com/office/drawing/2014/main" id="{2E41E5BF-BE6A-478B-BFB5-A107DC16F1AD}"/>
              </a:ext>
            </a:extLst>
          </p:cNvPr>
          <p:cNvPicPr>
            <a:picLocks noChangeAspect="1"/>
          </p:cNvPicPr>
          <p:nvPr/>
        </p:nvPicPr>
        <p:blipFill>
          <a:blip r:embed="rId7"/>
          <a:stretch>
            <a:fillRect/>
          </a:stretch>
        </p:blipFill>
        <p:spPr>
          <a:xfrm>
            <a:off x="6117006" y="3299255"/>
            <a:ext cx="2949589" cy="2949589"/>
          </a:xfrm>
          <a:prstGeom prst="rect">
            <a:avLst/>
          </a:prstGeom>
          <a:noFill/>
          <a:ln cap="flat">
            <a:noFill/>
          </a:ln>
        </p:spPr>
      </p:pic>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95072DC5-6D29-4C54-BF02-BC060579AD15}"/>
              </a:ext>
            </a:extLst>
          </p:cNvPr>
          <p:cNvPicPr>
            <a:picLocks noChangeAspect="1"/>
          </p:cNvPicPr>
          <p:nvPr/>
        </p:nvPicPr>
        <p:blipFill>
          <a:blip r:embed="rId3"/>
          <a:stretch>
            <a:fillRect/>
          </a:stretch>
        </p:blipFill>
        <p:spPr>
          <a:xfrm>
            <a:off x="7675848" y="6117966"/>
            <a:ext cx="1438707" cy="733549"/>
          </a:xfrm>
          <a:prstGeom prst="rect">
            <a:avLst/>
          </a:prstGeom>
          <a:noFill/>
          <a:ln cap="flat">
            <a:noFill/>
          </a:ln>
        </p:spPr>
      </p:pic>
      <p:sp>
        <p:nvSpPr>
          <p:cNvPr id="3" name="Rectangle 1">
            <a:extLst>
              <a:ext uri="{FF2B5EF4-FFF2-40B4-BE49-F238E27FC236}">
                <a16:creationId xmlns:a16="http://schemas.microsoft.com/office/drawing/2014/main" id="{C17F41BA-0B41-46F5-A0A2-F079E909564B}"/>
              </a:ext>
            </a:extLst>
          </p:cNvPr>
          <p:cNvSpPr/>
          <p:nvPr/>
        </p:nvSpPr>
        <p:spPr>
          <a:xfrm>
            <a:off x="450561" y="28639"/>
            <a:ext cx="8073045" cy="1264450"/>
          </a:xfrm>
          <a:prstGeom prst="rect">
            <a:avLst/>
          </a:prstGeom>
          <a:noFill/>
          <a:ln cap="flat">
            <a:noFill/>
            <a:prstDash val="solid"/>
          </a:ln>
        </p:spPr>
        <p:txBody>
          <a:bodyPr vert="horz" wrap="none" lIns="91440" tIns="45720" rIns="91440" bIns="45720" anchor="t" anchorCtr="1" compatLnSpc="1">
            <a:spAutoFit/>
          </a:bodyPr>
          <a:lstStyle/>
          <a:p>
            <a:pPr marL="927101" marR="0" lvl="1" indent="-469901" algn="ctr"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FFFFFF"/>
                </a:solidFill>
                <a:uFillTx/>
                <a:latin typeface="Roboto" pitchFamily="2"/>
                <a:ea typeface="Roboto" pitchFamily="2"/>
              </a:rPr>
              <a:t>Un site INTERNET,</a:t>
            </a:r>
          </a:p>
          <a:p>
            <a:pPr marL="927101" marR="0" lvl="1" indent="-469901" algn="ctr"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fr-FR" sz="3600" b="1" i="0" u="none" strike="noStrike" kern="1200" cap="none" spc="0" baseline="0">
                <a:solidFill>
                  <a:srgbClr val="FFFFFF"/>
                </a:solidFill>
                <a:uFillTx/>
                <a:latin typeface="Roboto" pitchFamily="2"/>
                <a:ea typeface="Roboto" pitchFamily="2"/>
              </a:rPr>
              <a:t>accessible, riche en informations … </a:t>
            </a:r>
          </a:p>
        </p:txBody>
      </p:sp>
      <p:pic>
        <p:nvPicPr>
          <p:cNvPr id="4" name="Image 4">
            <a:extLst>
              <a:ext uri="{FF2B5EF4-FFF2-40B4-BE49-F238E27FC236}">
                <a16:creationId xmlns:a16="http://schemas.microsoft.com/office/drawing/2014/main" id="{99DAF585-B1F0-44D8-9CF7-3FBAE9C04D76}"/>
              </a:ext>
            </a:extLst>
          </p:cNvPr>
          <p:cNvPicPr>
            <a:picLocks noChangeAspect="1"/>
          </p:cNvPicPr>
          <p:nvPr/>
        </p:nvPicPr>
        <p:blipFill>
          <a:blip r:embed="rId4"/>
          <a:stretch>
            <a:fillRect/>
          </a:stretch>
        </p:blipFill>
        <p:spPr>
          <a:xfrm>
            <a:off x="163997" y="6339013"/>
            <a:ext cx="1507470" cy="426851"/>
          </a:xfrm>
          <a:prstGeom prst="rect">
            <a:avLst/>
          </a:prstGeom>
          <a:noFill/>
          <a:ln cap="flat">
            <a:noFill/>
          </a:ln>
        </p:spPr>
      </p:pic>
      <p:sp>
        <p:nvSpPr>
          <p:cNvPr id="5" name="ZoneTexte 6">
            <a:extLst>
              <a:ext uri="{FF2B5EF4-FFF2-40B4-BE49-F238E27FC236}">
                <a16:creationId xmlns:a16="http://schemas.microsoft.com/office/drawing/2014/main" id="{9049572B-B131-404D-AEC2-9D9767A40B39}"/>
              </a:ext>
            </a:extLst>
          </p:cNvPr>
          <p:cNvSpPr txBox="1"/>
          <p:nvPr/>
        </p:nvSpPr>
        <p:spPr>
          <a:xfrm>
            <a:off x="2286000" y="5632100"/>
            <a:ext cx="4572000"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Roboto Black" pitchFamily="2"/>
                <a:ea typeface="Roboto Black" pitchFamily="2"/>
                <a:cs typeface="Roboto Black" pitchFamily="2"/>
              </a:rPr>
              <a:t>Service Formation ITFE Ligue de Handball des Hauts-de-France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Roboto Black" pitchFamily="2"/>
                <a:ea typeface="Roboto Black" pitchFamily="2"/>
                <a:cs typeface="Roboto Black" pitchFamily="2"/>
                <a:hlinkClick r:id="rId5"/>
              </a:rPr>
              <a:t>5700000.formation@ffhandball.net</a:t>
            </a:r>
            <a:r>
              <a:rPr lang="fr-FR" sz="1800" b="0" i="0" u="none" strike="noStrike" kern="1200" cap="none" spc="0" baseline="0">
                <a:solidFill>
                  <a:srgbClr val="FFFFFF"/>
                </a:solidFill>
                <a:uFillTx/>
                <a:latin typeface="Roboto Black" pitchFamily="2"/>
                <a:ea typeface="Roboto Black" pitchFamily="2"/>
                <a:cs typeface="Roboto Black" pitchFamily="2"/>
              </a:rPr>
              <a: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Roboto Black" pitchFamily="2"/>
                <a:ea typeface="Roboto Black" pitchFamily="2"/>
                <a:cs typeface="Roboto Black" pitchFamily="2"/>
              </a:rPr>
              <a:t>Tel :  07 66 29 41 73</a:t>
            </a:r>
          </a:p>
        </p:txBody>
      </p:sp>
      <p:pic>
        <p:nvPicPr>
          <p:cNvPr id="6" name="Image 7">
            <a:extLst>
              <a:ext uri="{FF2B5EF4-FFF2-40B4-BE49-F238E27FC236}">
                <a16:creationId xmlns:a16="http://schemas.microsoft.com/office/drawing/2014/main" id="{141538B2-FBFB-4212-A51E-1BF31DA5CF0B}"/>
              </a:ext>
            </a:extLst>
          </p:cNvPr>
          <p:cNvPicPr>
            <a:picLocks noChangeAspect="1"/>
          </p:cNvPicPr>
          <p:nvPr/>
        </p:nvPicPr>
        <p:blipFill>
          <a:blip r:embed="rId6"/>
          <a:stretch>
            <a:fillRect/>
          </a:stretch>
        </p:blipFill>
        <p:spPr>
          <a:xfrm>
            <a:off x="685800" y="1242733"/>
            <a:ext cx="7772400" cy="4341141"/>
          </a:xfrm>
          <a:prstGeom prst="rect">
            <a:avLst/>
          </a:prstGeom>
          <a:noFill/>
          <a:ln cap="flat">
            <a:noFill/>
          </a:ln>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B0B71-65B2-4A92-86B8-C049E1D8B869}"/>
              </a:ext>
            </a:extLst>
          </p:cNvPr>
          <p:cNvSpPr txBox="1">
            <a:spLocks noGrp="1"/>
          </p:cNvSpPr>
          <p:nvPr>
            <p:ph type="title"/>
          </p:nvPr>
        </p:nvSpPr>
        <p:spPr>
          <a:xfrm>
            <a:off x="457190" y="-34171"/>
            <a:ext cx="8229600" cy="1143000"/>
          </a:xfrm>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Evènementiel</a:t>
            </a:r>
          </a:p>
        </p:txBody>
      </p:sp>
      <p:pic>
        <p:nvPicPr>
          <p:cNvPr id="3" name="Picture 6" descr="C:\Users\user\Pictures\HAUTS DE FRANCE\FOND BLANC\01_QUADRI\FFHB_LOGO_LIGUE_HAUTS_DE_FRANCE_FD_BL_Q.png">
            <a:extLst>
              <a:ext uri="{FF2B5EF4-FFF2-40B4-BE49-F238E27FC236}">
                <a16:creationId xmlns:a16="http://schemas.microsoft.com/office/drawing/2014/main" id="{3B569809-1D97-4D7D-89EA-C01B63F71EC4}"/>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BA0D17B1-6BA5-41D5-BAE9-768BD09B0C83}"/>
              </a:ext>
            </a:extLst>
          </p:cNvPr>
          <p:cNvSpPr txBox="1"/>
          <p:nvPr/>
        </p:nvSpPr>
        <p:spPr>
          <a:xfrm>
            <a:off x="1943703" y="2644170"/>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Jean-Pierre LEPOINTE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0" cap="none" spc="0" baseline="0">
                <a:solidFill>
                  <a:srgbClr val="002060"/>
                </a:solidFill>
                <a:uFillTx/>
                <a:latin typeface="Roboto" pitchFamily="2"/>
                <a:ea typeface="Roboto" pitchFamily="2"/>
              </a:rPr>
              <a:t>Président </a:t>
            </a:r>
            <a:r>
              <a:rPr lang="fr-FR" sz="2800" b="1" i="1" u="none" strike="noStrike" kern="1200" cap="none" spc="0" baseline="0">
                <a:solidFill>
                  <a:srgbClr val="002060"/>
                </a:solidFill>
                <a:uFillTx/>
                <a:latin typeface="Roboto" pitchFamily="2"/>
                <a:ea typeface="Roboto" pitchFamily="2"/>
              </a:rPr>
              <a:t>de la Ligue de Handball des Hauts-de-France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47CDC-791A-47D4-977E-9F6029D239D7}"/>
              </a:ext>
            </a:extLst>
          </p:cNvPr>
          <p:cNvPicPr>
            <a:picLocks noChangeAspect="1"/>
          </p:cNvPicPr>
          <p:nvPr/>
        </p:nvPicPr>
        <p:blipFill>
          <a:blip r:embed="rId3"/>
          <a:stretch>
            <a:fillRect/>
          </a:stretch>
        </p:blipFill>
        <p:spPr>
          <a:xfrm>
            <a:off x="0" y="858502"/>
            <a:ext cx="9144000" cy="5140994"/>
          </a:xfrm>
          <a:prstGeom prst="rect">
            <a:avLst/>
          </a:prstGeom>
          <a:noFill/>
          <a:ln cap="flat">
            <a:noFill/>
          </a:ln>
        </p:spPr>
      </p:pic>
      <p:pic>
        <p:nvPicPr>
          <p:cNvPr id="3" name="Graphic 26">
            <a:extLst>
              <a:ext uri="{FF2B5EF4-FFF2-40B4-BE49-F238E27FC236}">
                <a16:creationId xmlns:a16="http://schemas.microsoft.com/office/drawing/2014/main" id="{1C5C95C9-669C-4C93-AC9F-ED1154FBB3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859755"/>
            <a:ext cx="9144000" cy="5140994"/>
          </a:xfrm>
          <a:prstGeom prst="rect">
            <a:avLst/>
          </a:prstGeom>
          <a:noFill/>
          <a:ln cap="flat">
            <a:noFill/>
          </a:ln>
        </p:spPr>
      </p:pic>
      <p:grpSp>
        <p:nvGrpSpPr>
          <p:cNvPr id="4" name="Group 25">
            <a:extLst>
              <a:ext uri="{FF2B5EF4-FFF2-40B4-BE49-F238E27FC236}">
                <a16:creationId xmlns:a16="http://schemas.microsoft.com/office/drawing/2014/main" id="{3DDD1BF3-4F76-492F-BD59-CC430F02EBA0}"/>
              </a:ext>
            </a:extLst>
          </p:cNvPr>
          <p:cNvGrpSpPr/>
          <p:nvPr/>
        </p:nvGrpSpPr>
        <p:grpSpPr>
          <a:xfrm>
            <a:off x="-206736" y="-58247"/>
            <a:ext cx="9803959" cy="6056482"/>
            <a:chOff x="-206736" y="-58247"/>
            <a:chExt cx="9803959" cy="6056482"/>
          </a:xfrm>
        </p:grpSpPr>
        <p:sp>
          <p:nvSpPr>
            <p:cNvPr id="5" name="Freeform: Shape 23">
              <a:extLst>
                <a:ext uri="{FF2B5EF4-FFF2-40B4-BE49-F238E27FC236}">
                  <a16:creationId xmlns:a16="http://schemas.microsoft.com/office/drawing/2014/main" id="{1C4D3147-4EEC-4123-8981-A22B72543088}"/>
                </a:ext>
              </a:extLst>
            </p:cNvPr>
            <p:cNvSpPr/>
            <p:nvPr/>
          </p:nvSpPr>
          <p:spPr>
            <a:xfrm>
              <a:off x="-206736" y="1692984"/>
              <a:ext cx="9803959" cy="4305251"/>
            </a:xfrm>
            <a:custGeom>
              <a:avLst/>
              <a:gdLst>
                <a:gd name="f0" fmla="val 10800000"/>
                <a:gd name="f1" fmla="val 5400000"/>
                <a:gd name="f2" fmla="val 180"/>
                <a:gd name="f3" fmla="val w"/>
                <a:gd name="f4" fmla="val h"/>
                <a:gd name="f5" fmla="val 0"/>
                <a:gd name="f6" fmla="val 9144001"/>
                <a:gd name="f7" fmla="val 3656258"/>
                <a:gd name="f8" fmla="val 3066710"/>
                <a:gd name="f9" fmla="val 337544"/>
                <a:gd name="f10" fmla="val 3044495"/>
                <a:gd name="f11" fmla="val 346106"/>
                <a:gd name="f12" fmla="val 3045139"/>
                <a:gd name="f13" fmla="val 356145"/>
                <a:gd name="f14" fmla="val 3068319"/>
                <a:gd name="f15" fmla="val 362050"/>
                <a:gd name="f16" fmla="val 3071538"/>
                <a:gd name="f17" fmla="val 362936"/>
                <a:gd name="f18" fmla="val 3077656"/>
                <a:gd name="f19" fmla="val 353487"/>
                <a:gd name="f20" fmla="val 3082485"/>
                <a:gd name="f21" fmla="val 349058"/>
                <a:gd name="f22" fmla="val 3077012"/>
                <a:gd name="f23" fmla="val 344925"/>
                <a:gd name="f24" fmla="val 3069608"/>
                <a:gd name="f25" fmla="val 336364"/>
                <a:gd name="f26" fmla="val 7797795"/>
                <a:gd name="f27" fmla="val 163642"/>
                <a:gd name="f28" fmla="val 7793931"/>
                <a:gd name="f29" fmla="val 167184"/>
                <a:gd name="f30" fmla="val 7795863"/>
                <a:gd name="f31" fmla="val 167480"/>
                <a:gd name="f32" fmla="val 7799727"/>
                <a:gd name="f33" fmla="val 167775"/>
                <a:gd name="f34" fmla="val 7803590"/>
                <a:gd name="f35" fmla="val 176633"/>
                <a:gd name="f36" fmla="val 7807131"/>
                <a:gd name="f37" fmla="val 185491"/>
                <a:gd name="f38" fmla="val 7811960"/>
                <a:gd name="f39" fmla="val 193757"/>
                <a:gd name="f40" fmla="val 7812926"/>
                <a:gd name="f41" fmla="val 195529"/>
                <a:gd name="f42" fmla="val 7826449"/>
                <a:gd name="f43" fmla="val 7826771"/>
                <a:gd name="f44" fmla="val 192281"/>
                <a:gd name="f45" fmla="val 7830957"/>
                <a:gd name="f46" fmla="val 170138"/>
                <a:gd name="f47" fmla="val 7814859"/>
                <a:gd name="f48" fmla="val 169252"/>
                <a:gd name="f49" fmla="val 7799082"/>
                <a:gd name="f50" fmla="val 166298"/>
                <a:gd name="f51" fmla="val 7798439"/>
                <a:gd name="f52" fmla="val 165118"/>
                <a:gd name="f53" fmla="val 8098176"/>
                <a:gd name="f54" fmla="val 140021"/>
                <a:gd name="f55" fmla="val 8088840"/>
                <a:gd name="f56" fmla="val 142089"/>
                <a:gd name="f57" fmla="val 8079826"/>
                <a:gd name="f58" fmla="val 144155"/>
                <a:gd name="f59" fmla="val 8070488"/>
                <a:gd name="f60" fmla="val 146518"/>
                <a:gd name="f61" fmla="val 8085183"/>
                <a:gd name="f62" fmla="val 156477"/>
                <a:gd name="f63" fmla="val 8084976"/>
                <a:gd name="f64" fmla="val 156556"/>
                <a:gd name="f65" fmla="val 8085298"/>
                <a:gd name="f66" fmla="val 151536"/>
                <a:gd name="f67" fmla="val 147698"/>
                <a:gd name="f68" fmla="val 143860"/>
                <a:gd name="f69" fmla="val 7936234"/>
                <a:gd name="f70" fmla="val 127031"/>
                <a:gd name="f71" fmla="val 7923357"/>
                <a:gd name="f72" fmla="val 131165"/>
                <a:gd name="f73" fmla="val 7910800"/>
                <a:gd name="f74" fmla="val 135299"/>
                <a:gd name="f75" fmla="val 7898244"/>
                <a:gd name="f76" fmla="val 139726"/>
                <a:gd name="f77" fmla="val 7901142"/>
                <a:gd name="f78" fmla="val 7904522"/>
                <a:gd name="f79" fmla="val 149839"/>
                <a:gd name="f80" fmla="val 7907661"/>
                <a:gd name="f81" fmla="val 154710"/>
                <a:gd name="f82" fmla="val 7915338"/>
                <a:gd name="f83" fmla="val 162747"/>
                <a:gd name="f84" fmla="val 7915308"/>
                <a:gd name="f85" fmla="val 162756"/>
                <a:gd name="f86" fmla="val 7915629"/>
                <a:gd name="f87" fmla="val 163051"/>
                <a:gd name="f88" fmla="val 7971971"/>
                <a:gd name="f89" fmla="val 145041"/>
                <a:gd name="f90" fmla="val 7960058"/>
                <a:gd name="f91" fmla="val 139137"/>
                <a:gd name="f92" fmla="val 7948146"/>
                <a:gd name="f93" fmla="val 132936"/>
                <a:gd name="f94" fmla="val 6651002"/>
                <a:gd name="f95" fmla="val 91897"/>
                <a:gd name="f96" fmla="val 6645850"/>
                <a:gd name="f97" fmla="val 92192"/>
                <a:gd name="f98" fmla="val 6641022"/>
                <a:gd name="f99" fmla="val 99868"/>
                <a:gd name="f100" fmla="val 6636192"/>
                <a:gd name="f101" fmla="val 104297"/>
                <a:gd name="f102" fmla="val 6641987"/>
                <a:gd name="f103" fmla="val 108431"/>
                <a:gd name="f104" fmla="val 6647783"/>
                <a:gd name="f105" fmla="val 115812"/>
                <a:gd name="f106" fmla="val 6653256"/>
                <a:gd name="f107" fmla="val 115516"/>
                <a:gd name="f108" fmla="val 115221"/>
                <a:gd name="f109" fmla="val 6658729"/>
                <a:gd name="f110" fmla="val 114926"/>
                <a:gd name="f111" fmla="val 6663236"/>
                <a:gd name="f112" fmla="val 106659"/>
                <a:gd name="f113" fmla="val 6668065"/>
                <a:gd name="f114" fmla="val 101935"/>
                <a:gd name="f115" fmla="val 6662270"/>
                <a:gd name="f116" fmla="val 98392"/>
                <a:gd name="f117" fmla="val 6656476"/>
                <a:gd name="f118" fmla="val 91601"/>
                <a:gd name="f119" fmla="val 6131533"/>
                <a:gd name="f120" fmla="val 148"/>
                <a:gd name="f121" fmla="val 6163164"/>
                <a:gd name="f122" fmla="+- 0 0 1182"/>
                <a:gd name="f123" fmla="val 6193830"/>
                <a:gd name="f124" fmla="val 6421"/>
                <a:gd name="f125" fmla="val 6222162"/>
                <a:gd name="f126" fmla="val 24874"/>
                <a:gd name="f127" fmla="val 6286553"/>
                <a:gd name="f128" fmla="val 66800"/>
                <a:gd name="f129" fmla="val 6376377"/>
                <a:gd name="f130" fmla="val 8340"/>
                <a:gd name="f131" fmla="val 6428211"/>
                <a:gd name="f132" fmla="val 77724"/>
                <a:gd name="f133" fmla="val 6480690"/>
                <a:gd name="f134" fmla="val 10998"/>
                <a:gd name="f135" fmla="val 6569548"/>
                <a:gd name="f136" fmla="val 58828"/>
                <a:gd name="f137" fmla="val 6634904"/>
                <a:gd name="f138" fmla="val 21627"/>
                <a:gd name="f139" fmla="val 6682231"/>
                <a:gd name="f140" fmla="+- 0 0 5241"/>
                <a:gd name="f141" fmla="val 6713461"/>
                <a:gd name="f142" fmla="val 9817"/>
                <a:gd name="f143" fmla="val 6745656"/>
                <a:gd name="f144" fmla="val 49676"/>
                <a:gd name="f145" fmla="val 6754026"/>
                <a:gd name="f146" fmla="val 60009"/>
                <a:gd name="f147" fmla="val 6759499"/>
                <a:gd name="f148" fmla="val 72410"/>
                <a:gd name="f149" fmla="val 6764007"/>
                <a:gd name="f150" fmla="val 84811"/>
                <a:gd name="f151" fmla="val 6786222"/>
                <a:gd name="f152" fmla="val 145632"/>
                <a:gd name="f153" fmla="val 6834192"/>
                <a:gd name="f154" fmla="val 163937"/>
                <a:gd name="f155" fmla="val 6901158"/>
                <a:gd name="f156" fmla="val 7095296"/>
                <a:gd name="f157" fmla="val 7289111"/>
                <a:gd name="f158" fmla="val 7483247"/>
                <a:gd name="f159" fmla="val 168071"/>
                <a:gd name="f160" fmla="val 7534438"/>
                <a:gd name="f161" fmla="val 168366"/>
                <a:gd name="f162" fmla="val 7586273"/>
                <a:gd name="f163" fmla="val 158032"/>
                <a:gd name="f164" fmla="val 7631990"/>
                <a:gd name="f165" fmla="val 193463"/>
                <a:gd name="f166" fmla="val 7658390"/>
                <a:gd name="f167" fmla="val 213834"/>
                <a:gd name="f168" fmla="val 7685433"/>
                <a:gd name="f169" fmla="val 197006"/>
                <a:gd name="f170" fmla="val 7713122"/>
                <a:gd name="f171" fmla="val 184309"/>
                <a:gd name="f172" fmla="val 7736947"/>
                <a:gd name="f173" fmla="val 173385"/>
                <a:gd name="f174" fmla="val 7765599"/>
                <a:gd name="f175" fmla="val 170728"/>
                <a:gd name="f176" fmla="val 7792322"/>
                <a:gd name="f177" fmla="val 164823"/>
                <a:gd name="f178" fmla="val 7792000"/>
                <a:gd name="f179" fmla="val 7776547"/>
                <a:gd name="f180" fmla="val 129098"/>
                <a:gd name="f181" fmla="val 7754331"/>
                <a:gd name="f182" fmla="val 128212"/>
                <a:gd name="f183" fmla="val 7658067"/>
                <a:gd name="f184" fmla="val 124078"/>
                <a:gd name="f185" fmla="val 7561483"/>
                <a:gd name="f186" fmla="val 122602"/>
                <a:gd name="f187" fmla="val 7464897"/>
                <a:gd name="f188" fmla="val 119060"/>
                <a:gd name="f189" fmla="val 7458779"/>
                <a:gd name="f190" fmla="val 7452019"/>
                <a:gd name="f191" fmla="val 111974"/>
                <a:gd name="f192" fmla="val 7447832"/>
                <a:gd name="f193" fmla="val 7446546"/>
                <a:gd name="f194" fmla="val 105182"/>
                <a:gd name="f195" fmla="val 96915"/>
                <a:gd name="f196" fmla="val 7456204"/>
                <a:gd name="f197" fmla="val 94258"/>
                <a:gd name="f198" fmla="val 7465218"/>
                <a:gd name="f199" fmla="val 88648"/>
                <a:gd name="f200" fmla="val 7622009"/>
                <a:gd name="f201" fmla="val 73001"/>
                <a:gd name="f202" fmla="val 7635209"/>
                <a:gd name="f203" fmla="val 73886"/>
                <a:gd name="f204" fmla="val 7664185"/>
                <a:gd name="f205" fmla="val 75953"/>
                <a:gd name="f206" fmla="val 7699277"/>
                <a:gd name="f207" fmla="val 87467"/>
                <a:gd name="f208" fmla="val 7721493"/>
                <a:gd name="f209" fmla="val 76839"/>
                <a:gd name="f210" fmla="val 7848986"/>
                <a:gd name="f211" fmla="val 14837"/>
                <a:gd name="f212" fmla="val 7984206"/>
                <a:gd name="f213" fmla="val 56171"/>
                <a:gd name="f214" fmla="val 8115240"/>
                <a:gd name="f215" fmla="val 46427"/>
                <a:gd name="f216" fmla="val 8209894"/>
                <a:gd name="f217" fmla="val 103706"/>
                <a:gd name="f218" fmla="val 8316782"/>
                <a:gd name="f219" fmla="val 77134"/>
                <a:gd name="f220" fmla="val 8418519"/>
                <a:gd name="f221" fmla="val 80382"/>
                <a:gd name="f222" fmla="val 8491602"/>
                <a:gd name="f223" fmla="val 82744"/>
                <a:gd name="f224" fmla="val 8565330"/>
                <a:gd name="f225" fmla="val 86286"/>
                <a:gd name="f226" fmla="val 8639056"/>
                <a:gd name="f227" fmla="val 69161"/>
                <a:gd name="f228" fmla="val 8715358"/>
                <a:gd name="f229" fmla="val 51447"/>
                <a:gd name="f230" fmla="val 8790696"/>
                <a:gd name="f231" fmla="val 93372"/>
                <a:gd name="f232" fmla="val 8870539"/>
                <a:gd name="f233" fmla="val 8942013"/>
                <a:gd name="f234" fmla="val 73296"/>
                <a:gd name="f235" fmla="val 9018637"/>
                <a:gd name="f236" fmla="val 99573"/>
                <a:gd name="f237" fmla="val 9083993"/>
                <a:gd name="f238" fmla="val 48495"/>
                <a:gd name="f239" fmla="val 9090433"/>
                <a:gd name="f240" fmla="val 43476"/>
                <a:gd name="f241" fmla="val 9103311"/>
                <a:gd name="f242" fmla="val 40966"/>
                <a:gd name="f243" fmla="val 9116189"/>
                <a:gd name="f244" fmla="val 47470"/>
                <a:gd name="f245" fmla="val 533999"/>
                <a:gd name="f246" fmla="val 15489"/>
                <a:gd name="f247" fmla="val 533811"/>
                <a:gd name="f248" fmla="val 49294"/>
                <a:gd name="f249" fmla="val 533295"/>
                <a:gd name="f250" fmla="val 82375"/>
                <a:gd name="f251" fmla="val 531375"/>
                <a:gd name="f252" fmla="val 112156"/>
                <a:gd name="f253" fmla="val 520894"/>
                <a:gd name="f254" fmla="val 164634"/>
                <a:gd name="f255" fmla="val 502589"/>
                <a:gd name="f256" fmla="val 215503"/>
                <a:gd name="f257" fmla="val 524142"/>
                <a:gd name="f258" fmla="val 269268"/>
                <a:gd name="f259" fmla="val 499341"/>
                <a:gd name="f260" fmla="val 317238"/>
                <a:gd name="f261" fmla="val 477197"/>
                <a:gd name="f262" fmla="val 386136"/>
                <a:gd name="f263" fmla="val 494027"/>
                <a:gd name="f264" fmla="val 446020"/>
                <a:gd name="f265" fmla="val 493436"/>
                <a:gd name="f266" fmla="val 513308"/>
                <a:gd name="f267" fmla="val 492845"/>
                <a:gd name="f268" fmla="val 581240"/>
                <a:gd name="f269" fmla="val 484873"/>
                <a:gd name="f270" fmla="val 647240"/>
                <a:gd name="f271" fmla="val 492550"/>
                <a:gd name="f272" fmla="val 719358"/>
                <a:gd name="f273" fmla="val 501112"/>
                <a:gd name="f274" fmla="val 785035"/>
                <a:gd name="f275" fmla="val 468634"/>
                <a:gd name="f276" fmla="val 856508"/>
                <a:gd name="f277" fmla="val 476017"/>
                <a:gd name="f278" fmla="val 888704"/>
                <a:gd name="f279" fmla="val 479264"/>
                <a:gd name="f280" fmla="val 922831"/>
                <a:gd name="f281" fmla="val 458892"/>
                <a:gd name="f282" fmla="val 956636"/>
                <a:gd name="f283" fmla="val 455053"/>
                <a:gd name="f284" fmla="val 993338"/>
                <a:gd name="f285" fmla="val 450920"/>
                <a:gd name="f286" fmla="val 1031006"/>
                <a:gd name="f287" fmla="val 452692"/>
                <a:gd name="f288" fmla="val 1068353"/>
                <a:gd name="f289" fmla="val 1172666"/>
                <a:gd name="f290" fmla="val 1277300"/>
                <a:gd name="f291" fmla="val 453281"/>
                <a:gd name="f292" fmla="val 1381612"/>
                <a:gd name="f293" fmla="val 1478520"/>
                <a:gd name="f294" fmla="val 452396"/>
                <a:gd name="f295" fmla="val 1576393"/>
                <a:gd name="f296" fmla="val 442948"/>
                <a:gd name="f297" fmla="val 1672336"/>
                <a:gd name="f298" fmla="val 452101"/>
                <a:gd name="f299" fmla="val 1778902"/>
                <a:gd name="f300" fmla="val 462434"/>
                <a:gd name="f301" fmla="val 1874199"/>
                <a:gd name="f302" fmla="val 423166"/>
                <a:gd name="f303" fmla="val 1975292"/>
                <a:gd name="f304" fmla="val 414013"/>
                <a:gd name="f305" fmla="val 2071235"/>
                <a:gd name="f306" fmla="val 405157"/>
                <a:gd name="f307" fmla="val 2170074"/>
                <a:gd name="f308" fmla="val 404861"/>
                <a:gd name="f309" fmla="val 2266015"/>
                <a:gd name="f310" fmla="val 413719"/>
                <a:gd name="f311" fmla="val 2365820"/>
                <a:gd name="f312" fmla="val 422871"/>
                <a:gd name="f313" fmla="val 2454035"/>
                <a:gd name="f314" fmla="val 376221"/>
                <a:gd name="f315" fmla="val 2547723"/>
                <a:gd name="f316" fmla="val 2668455"/>
                <a:gd name="f317" fmla="val 2775021"/>
                <a:gd name="f318" fmla="val 341973"/>
                <a:gd name="f319" fmla="val 2881587"/>
                <a:gd name="f320" fmla="val 299752"/>
                <a:gd name="f321" fmla="val 2902837"/>
                <a:gd name="f322" fmla="val 291190"/>
                <a:gd name="f323" fmla="val 2925051"/>
                <a:gd name="f324" fmla="val 284104"/>
                <a:gd name="f325" fmla="val 2942114"/>
                <a:gd name="f326" fmla="val 300343"/>
                <a:gd name="f327" fmla="val 2968836"/>
                <a:gd name="f328" fmla="val 325438"/>
                <a:gd name="f329" fmla="val 2986866"/>
                <a:gd name="f330" fmla="val 315991"/>
                <a:gd name="f331" fmla="val 3015197"/>
                <a:gd name="f332" fmla="val 3037734"/>
                <a:gd name="f333" fmla="val 287646"/>
                <a:gd name="f334" fmla="val 3072827"/>
                <a:gd name="f335" fmla="val 295028"/>
                <a:gd name="f336" fmla="val 3099871"/>
                <a:gd name="f337" fmla="val 287351"/>
                <a:gd name="f338" fmla="val 3131422"/>
                <a:gd name="f339" fmla="val 278199"/>
                <a:gd name="f340" fmla="val 3153959"/>
                <a:gd name="f341" fmla="val 243064"/>
                <a:gd name="f342" fmla="val 3196456"/>
                <a:gd name="f343" fmla="val 275837"/>
                <a:gd name="f344" fmla="val 3206758"/>
                <a:gd name="f345" fmla="val 283809"/>
                <a:gd name="f346" fmla="val 3245394"/>
                <a:gd name="f347" fmla="val 255759"/>
                <a:gd name="f348" fmla="val 3272437"/>
                <a:gd name="f349" fmla="val 251627"/>
                <a:gd name="f350" fmla="val 3320730"/>
                <a:gd name="f351" fmla="val 244245"/>
                <a:gd name="f352" fmla="val 3350350"/>
                <a:gd name="f353" fmla="val 257827"/>
                <a:gd name="f354" fmla="val 3368702"/>
                <a:gd name="f355" fmla="val 308610"/>
                <a:gd name="f356" fmla="val 3385766"/>
                <a:gd name="f357" fmla="val 355555"/>
                <a:gd name="f358" fmla="val 3439210"/>
                <a:gd name="f359" fmla="val 376812"/>
                <a:gd name="f360" fmla="val 3497803"/>
                <a:gd name="f361" fmla="val 367069"/>
                <a:gd name="f362" fmla="val 3526137"/>
                <a:gd name="f363" fmla="val 362345"/>
                <a:gd name="f364" fmla="val 3555756"/>
                <a:gd name="f365" fmla="val 359097"/>
                <a:gd name="f366" fmla="val 3582478"/>
                <a:gd name="f367" fmla="val 349649"/>
                <a:gd name="f368" fmla="val 3699347"/>
                <a:gd name="f369" fmla="val 307428"/>
                <a:gd name="f370" fmla="val 3817502"/>
                <a:gd name="f371" fmla="val 276723"/>
                <a:gd name="f372" fmla="val 3945638"/>
                <a:gd name="f373" fmla="val 286170"/>
                <a:gd name="f374" fmla="val 3996829"/>
                <a:gd name="f375" fmla="val 290009"/>
                <a:gd name="f376" fmla="val 4048986"/>
                <a:gd name="f377" fmla="val 283218"/>
                <a:gd name="f378" fmla="val 4100176"/>
                <a:gd name="f379" fmla="val 277608"/>
                <a:gd name="f380" fmla="val 4107903"/>
                <a:gd name="f381" fmla="val 4113698"/>
                <a:gd name="f382" fmla="val 260484"/>
                <a:gd name="f383" fmla="val 4120137"/>
                <a:gd name="f384" fmla="val 249560"/>
                <a:gd name="f385" fmla="val 4200948"/>
                <a:gd name="f386" fmla="val 4276284"/>
                <a:gd name="f387" fmla="val 234797"/>
                <a:gd name="f388" fmla="val 4353874"/>
                <a:gd name="f389" fmla="val 212654"/>
                <a:gd name="f390" fmla="val 4416654"/>
                <a:gd name="f391" fmla="val 194643"/>
                <a:gd name="f392" fmla="val 4484265"/>
                <a:gd name="f393" fmla="val 198777"/>
                <a:gd name="f394" fmla="val 4531269"/>
                <a:gd name="f395" fmla="val 144451"/>
                <a:gd name="f396" fmla="val 4541251"/>
                <a:gd name="f397" fmla="val 4572158"/>
                <a:gd name="f398" fmla="val 4590508"/>
                <a:gd name="f399" fmla="val 4618197"/>
                <a:gd name="f400" fmla="val 138840"/>
                <a:gd name="f401" fmla="val 4643309"/>
                <a:gd name="f402" fmla="val 154785"/>
                <a:gd name="f403" fmla="val 4670031"/>
                <a:gd name="f404" fmla="val 165709"/>
                <a:gd name="f405" fmla="val 4728304"/>
                <a:gd name="f406" fmla="val 190214"/>
                <a:gd name="f407" fmla="val 4727983"/>
                <a:gd name="f408" fmla="val 189329"/>
                <a:gd name="f409" fmla="val 4782714"/>
                <a:gd name="f410" fmla="val 166889"/>
                <a:gd name="f411" fmla="val 4848070"/>
                <a:gd name="f412" fmla="val 4910208"/>
                <a:gd name="f413" fmla="val 98096"/>
                <a:gd name="f414" fmla="val 4986832"/>
                <a:gd name="f415" fmla="val 150061"/>
                <a:gd name="f416" fmla="val 5008725"/>
                <a:gd name="f417" fmla="val 5015163"/>
                <a:gd name="f418" fmla="val 133231"/>
                <a:gd name="f419" fmla="val 5019992"/>
                <a:gd name="f420" fmla="val 5021603"/>
                <a:gd name="f421" fmla="val 109611"/>
                <a:gd name="f422" fmla="val 5026432"/>
                <a:gd name="f423" fmla="val 101344"/>
                <a:gd name="f424" fmla="val 5031583"/>
                <a:gd name="f425" fmla="val 100164"/>
                <a:gd name="f426" fmla="val 5103379"/>
                <a:gd name="f427" fmla="val 82448"/>
                <a:gd name="f428" fmla="val 5175496"/>
                <a:gd name="f429" fmla="val 70343"/>
                <a:gd name="f430" fmla="val 5245037"/>
                <a:gd name="f431" fmla="val 106068"/>
                <a:gd name="f432" fmla="val 5329066"/>
                <a:gd name="f433" fmla="val 149175"/>
                <a:gd name="f434" fmla="val 5411808"/>
                <a:gd name="f435" fmla="val 201139"/>
                <a:gd name="f436" fmla="val 5506463"/>
                <a:gd name="f437" fmla="val 126441"/>
                <a:gd name="f438" fmla="val 5581156"/>
                <a:gd name="f439" fmla="val 125259"/>
                <a:gd name="f440" fmla="val 5655848"/>
                <a:gd name="f441" fmla="val 125555"/>
                <a:gd name="f442" fmla="val 5730220"/>
                <a:gd name="f443" fmla="val 5758872"/>
                <a:gd name="f444" fmla="val 121421"/>
                <a:gd name="f445" fmla="val 5787849"/>
                <a:gd name="f446" fmla="val 5815537"/>
                <a:gd name="f447" fmla="val 108135"/>
                <a:gd name="f448" fmla="val 5851917"/>
                <a:gd name="f449" fmla="val 5857713"/>
                <a:gd name="f450" fmla="val 37570"/>
                <a:gd name="f451" fmla="val 5920171"/>
                <a:gd name="f452" fmla="val 64143"/>
                <a:gd name="f453" fmla="val 5959449"/>
                <a:gd name="f454" fmla="val 80972"/>
                <a:gd name="f455" fmla="val 6001303"/>
                <a:gd name="f456" fmla="val 47313"/>
                <a:gd name="f457" fmla="val 6035107"/>
                <a:gd name="f458" fmla="val 29008"/>
                <a:gd name="f459" fmla="val 6067303"/>
                <a:gd name="f460" fmla="val 11736"/>
                <a:gd name="f461" fmla="val 6099900"/>
                <a:gd name="f462" fmla="val 1476"/>
                <a:gd name="f463" fmla="+- 0 0 -90"/>
                <a:gd name="f464" fmla="*/ f3 1 9144001"/>
                <a:gd name="f465" fmla="*/ f4 1 3656258"/>
                <a:gd name="f466" fmla="+- f7 0 f5"/>
                <a:gd name="f467" fmla="+- f6 0 f5"/>
                <a:gd name="f468" fmla="*/ f463 f0 1"/>
                <a:gd name="f469" fmla="*/ f467 1 9144001"/>
                <a:gd name="f470" fmla="*/ f466 1 3656258"/>
                <a:gd name="f471" fmla="*/ 3066710 f467 1"/>
                <a:gd name="f472" fmla="*/ 337544 f466 1"/>
                <a:gd name="f473" fmla="*/ 3068319 f467 1"/>
                <a:gd name="f474" fmla="*/ 362050 f466 1"/>
                <a:gd name="f475" fmla="*/ 3082485 f467 1"/>
                <a:gd name="f476" fmla="*/ 349058 f466 1"/>
                <a:gd name="f477" fmla="*/ 7797795 f467 1"/>
                <a:gd name="f478" fmla="*/ 163642 f466 1"/>
                <a:gd name="f479" fmla="*/ 7793931 f467 1"/>
                <a:gd name="f480" fmla="*/ 167184 f466 1"/>
                <a:gd name="f481" fmla="*/ 7799727 f467 1"/>
                <a:gd name="f482" fmla="*/ 167775 f466 1"/>
                <a:gd name="f483" fmla="*/ 7811960 f467 1"/>
                <a:gd name="f484" fmla="*/ 193757 f466 1"/>
                <a:gd name="f485" fmla="*/ 7826771 f467 1"/>
                <a:gd name="f486" fmla="*/ 192281 f466 1"/>
                <a:gd name="f487" fmla="*/ 8098176 f467 1"/>
                <a:gd name="f488" fmla="*/ 140021 f466 1"/>
                <a:gd name="f489" fmla="*/ 8070488 f467 1"/>
                <a:gd name="f490" fmla="*/ 146518 f466 1"/>
                <a:gd name="f491" fmla="*/ 8085183 f467 1"/>
                <a:gd name="f492" fmla="*/ 156477 f466 1"/>
                <a:gd name="f493" fmla="*/ 8084976 f467 1"/>
                <a:gd name="f494" fmla="*/ 156556 f466 1"/>
                <a:gd name="f495" fmla="*/ 8085298 f467 1"/>
                <a:gd name="f496" fmla="*/ 151536 f466 1"/>
                <a:gd name="f497" fmla="*/ 7936234 f467 1"/>
                <a:gd name="f498" fmla="*/ 127031 f466 1"/>
                <a:gd name="f499" fmla="*/ 7898244 f467 1"/>
                <a:gd name="f500" fmla="*/ 139726 f466 1"/>
                <a:gd name="f501" fmla="*/ 7907661 f467 1"/>
                <a:gd name="f502" fmla="*/ 154710 f466 1"/>
                <a:gd name="f503" fmla="*/ 7915338 f467 1"/>
                <a:gd name="f504" fmla="*/ 162747 f466 1"/>
                <a:gd name="f505" fmla="*/ 7915308 f467 1"/>
                <a:gd name="f506" fmla="*/ 162756 f466 1"/>
                <a:gd name="f507" fmla="*/ 7915629 f467 1"/>
                <a:gd name="f508" fmla="*/ 163051 f466 1"/>
                <a:gd name="f509" fmla="*/ 7971971 f467 1"/>
                <a:gd name="f510" fmla="*/ 145041 f466 1"/>
                <a:gd name="f511" fmla="*/ 6651002 f467 1"/>
                <a:gd name="f512" fmla="*/ 91897 f466 1"/>
                <a:gd name="f513" fmla="*/ 6636192 f467 1"/>
                <a:gd name="f514" fmla="*/ 104297 f466 1"/>
                <a:gd name="f515" fmla="*/ 6653256 f467 1"/>
                <a:gd name="f516" fmla="*/ 115516 f466 1"/>
                <a:gd name="f517" fmla="*/ 115221 f466 1"/>
                <a:gd name="f518" fmla="*/ 6668065 f467 1"/>
                <a:gd name="f519" fmla="*/ 101935 f466 1"/>
                <a:gd name="f520" fmla="*/ 6131533 f467 1"/>
                <a:gd name="f521" fmla="*/ 148 f466 1"/>
                <a:gd name="f522" fmla="*/ 6222162 f467 1"/>
                <a:gd name="f523" fmla="*/ 24874 f466 1"/>
                <a:gd name="f524" fmla="*/ 6428211 f467 1"/>
                <a:gd name="f525" fmla="*/ 77724 f466 1"/>
                <a:gd name="f526" fmla="*/ 6634904 f467 1"/>
                <a:gd name="f527" fmla="*/ 21627 f466 1"/>
                <a:gd name="f528" fmla="*/ 6745656 f467 1"/>
                <a:gd name="f529" fmla="*/ 49676 f466 1"/>
                <a:gd name="f530" fmla="*/ 6764007 f467 1"/>
                <a:gd name="f531" fmla="*/ 84811 f466 1"/>
                <a:gd name="f532" fmla="*/ 6901158 f467 1"/>
                <a:gd name="f533" fmla="*/ 7483247 f467 1"/>
                <a:gd name="f534" fmla="*/ 168071 f466 1"/>
                <a:gd name="f535" fmla="*/ 7631990 f467 1"/>
                <a:gd name="f536" fmla="*/ 193463 f466 1"/>
                <a:gd name="f537" fmla="*/ 7713122 f467 1"/>
                <a:gd name="f538" fmla="*/ 184309 f466 1"/>
                <a:gd name="f539" fmla="*/ 7792322 f467 1"/>
                <a:gd name="f540" fmla="*/ 164823 f466 1"/>
                <a:gd name="f541" fmla="*/ 7754331 f467 1"/>
                <a:gd name="f542" fmla="*/ 128212 f466 1"/>
                <a:gd name="f543" fmla="*/ 7464897 f467 1"/>
                <a:gd name="f544" fmla="*/ 119060 f466 1"/>
                <a:gd name="f545" fmla="*/ 7447832 f467 1"/>
                <a:gd name="f546" fmla="*/ 106659 f466 1"/>
                <a:gd name="f547" fmla="*/ 7456204 f467 1"/>
                <a:gd name="f548" fmla="*/ 94258 f466 1"/>
                <a:gd name="f549" fmla="*/ 7635209 f467 1"/>
                <a:gd name="f550" fmla="*/ 73886 f466 1"/>
                <a:gd name="f551" fmla="*/ 7721493 f467 1"/>
                <a:gd name="f552" fmla="*/ 76839 f466 1"/>
                <a:gd name="f553" fmla="*/ 8115240 f467 1"/>
                <a:gd name="f554" fmla="*/ 46427 f466 1"/>
                <a:gd name="f555" fmla="*/ 8418519 f467 1"/>
                <a:gd name="f556" fmla="*/ 80382 f466 1"/>
                <a:gd name="f557" fmla="*/ 8639056 f467 1"/>
                <a:gd name="f558" fmla="*/ 69161 f466 1"/>
                <a:gd name="f559" fmla="*/ 8870539 f467 1"/>
                <a:gd name="f560" fmla="*/ 82744 f466 1"/>
                <a:gd name="f561" fmla="*/ 9083993 f467 1"/>
                <a:gd name="f562" fmla="*/ 48495 f466 1"/>
                <a:gd name="f563" fmla="*/ 9116189 f467 1"/>
                <a:gd name="f564" fmla="*/ 40966 f466 1"/>
                <a:gd name="f565" fmla="*/ 9144001 f467 1"/>
                <a:gd name="f566" fmla="*/ 47470 f466 1"/>
                <a:gd name="f567" fmla="*/ 3656258 f466 1"/>
                <a:gd name="f568" fmla="*/ 0 f467 1"/>
                <a:gd name="f569" fmla="*/ 533999 f466 1"/>
                <a:gd name="f570" fmla="*/ 15489 f467 1"/>
                <a:gd name="f571" fmla="*/ 533811 f466 1"/>
                <a:gd name="f572" fmla="*/ 112156 f467 1"/>
                <a:gd name="f573" fmla="*/ 520894 f466 1"/>
                <a:gd name="f574" fmla="*/ 269268 f467 1"/>
                <a:gd name="f575" fmla="*/ 499341 f466 1"/>
                <a:gd name="f576" fmla="*/ 446020 f467 1"/>
                <a:gd name="f577" fmla="*/ 493436 f466 1"/>
                <a:gd name="f578" fmla="*/ 647240 f467 1"/>
                <a:gd name="f579" fmla="*/ 492550 f466 1"/>
                <a:gd name="f580" fmla="*/ 856508 f467 1"/>
                <a:gd name="f581" fmla="*/ 476017 f466 1"/>
                <a:gd name="f582" fmla="*/ 956636 f467 1"/>
                <a:gd name="f583" fmla="*/ 455053 f466 1"/>
                <a:gd name="f584" fmla="*/ 1068353 f467 1"/>
                <a:gd name="f585" fmla="*/ 452692 f466 1"/>
                <a:gd name="f586" fmla="*/ 1381612 f467 1"/>
                <a:gd name="f587" fmla="*/ 1672336 f467 1"/>
                <a:gd name="f588" fmla="*/ 452101 f466 1"/>
                <a:gd name="f589" fmla="*/ 1975292 f467 1"/>
                <a:gd name="f590" fmla="*/ 414013 f466 1"/>
                <a:gd name="f591" fmla="*/ 2266015 f467 1"/>
                <a:gd name="f592" fmla="*/ 413719 f466 1"/>
                <a:gd name="f593" fmla="*/ 2547723 f467 1"/>
                <a:gd name="f594" fmla="*/ 376221 f466 1"/>
                <a:gd name="f595" fmla="*/ 2881587 f467 1"/>
                <a:gd name="f596" fmla="*/ 299752 f466 1"/>
                <a:gd name="f597" fmla="*/ 2942114 f467 1"/>
                <a:gd name="f598" fmla="*/ 300343 f466 1"/>
                <a:gd name="f599" fmla="*/ 3015197 f467 1"/>
                <a:gd name="f600" fmla="*/ 3099871 f467 1"/>
                <a:gd name="f601" fmla="*/ 287351 f466 1"/>
                <a:gd name="f602" fmla="*/ 3196456 f467 1"/>
                <a:gd name="f603" fmla="*/ 275837 f466 1"/>
                <a:gd name="f604" fmla="*/ 3272437 f467 1"/>
                <a:gd name="f605" fmla="*/ 251627 f466 1"/>
                <a:gd name="f606" fmla="*/ 3368702 f467 1"/>
                <a:gd name="f607" fmla="*/ 308610 f466 1"/>
                <a:gd name="f608" fmla="*/ 3497803 f467 1"/>
                <a:gd name="f609" fmla="*/ 367069 f466 1"/>
                <a:gd name="f610" fmla="*/ 3582478 f467 1"/>
                <a:gd name="f611" fmla="*/ 349649 f466 1"/>
                <a:gd name="f612" fmla="*/ 3945638 f467 1"/>
                <a:gd name="f613" fmla="*/ 286170 f466 1"/>
                <a:gd name="f614" fmla="*/ 4100176 f467 1"/>
                <a:gd name="f615" fmla="*/ 277608 f466 1"/>
                <a:gd name="f616" fmla="*/ 4120137 f467 1"/>
                <a:gd name="f617" fmla="*/ 249560 f466 1"/>
                <a:gd name="f618" fmla="*/ 4353874 f467 1"/>
                <a:gd name="f619" fmla="*/ 212654 f466 1"/>
                <a:gd name="f620" fmla="*/ 4531269 f467 1"/>
                <a:gd name="f621" fmla="*/ 144451 f466 1"/>
                <a:gd name="f622" fmla="*/ 4590508 f467 1"/>
                <a:gd name="f623" fmla="*/ 132936 f466 1"/>
                <a:gd name="f624" fmla="*/ 4670031 f467 1"/>
                <a:gd name="f625" fmla="*/ 165709 f466 1"/>
                <a:gd name="f626" fmla="*/ 4782714 f467 1"/>
                <a:gd name="f627" fmla="*/ 166889 f466 1"/>
                <a:gd name="f628" fmla="*/ 4986832 f467 1"/>
                <a:gd name="f629" fmla="*/ 150061 f466 1"/>
                <a:gd name="f630" fmla="*/ 5019992 f467 1"/>
                <a:gd name="f631" fmla="*/ 5031583 f467 1"/>
                <a:gd name="f632" fmla="*/ 100164 f466 1"/>
                <a:gd name="f633" fmla="*/ 5245037 f467 1"/>
                <a:gd name="f634" fmla="*/ 106068 f466 1"/>
                <a:gd name="f635" fmla="*/ 5506463 f467 1"/>
                <a:gd name="f636" fmla="*/ 126441 f466 1"/>
                <a:gd name="f637" fmla="*/ 5730220 f467 1"/>
                <a:gd name="f638" fmla="*/ 122602 f466 1"/>
                <a:gd name="f639" fmla="*/ 5815537 f467 1"/>
                <a:gd name="f640" fmla="*/ 108135 f466 1"/>
                <a:gd name="f641" fmla="*/ 5920171 f467 1"/>
                <a:gd name="f642" fmla="*/ 64143 f466 1"/>
                <a:gd name="f643" fmla="*/ 6035107 f467 1"/>
                <a:gd name="f644" fmla="*/ 29008 f466 1"/>
                <a:gd name="f645" fmla="*/ f468 1 f2"/>
                <a:gd name="f646" fmla="*/ f471 1 9144001"/>
                <a:gd name="f647" fmla="*/ f472 1 3656258"/>
                <a:gd name="f648" fmla="*/ f473 1 9144001"/>
                <a:gd name="f649" fmla="*/ f474 1 3656258"/>
                <a:gd name="f650" fmla="*/ f475 1 9144001"/>
                <a:gd name="f651" fmla="*/ f476 1 3656258"/>
                <a:gd name="f652" fmla="*/ f477 1 9144001"/>
                <a:gd name="f653" fmla="*/ f478 1 3656258"/>
                <a:gd name="f654" fmla="*/ f479 1 9144001"/>
                <a:gd name="f655" fmla="*/ f480 1 3656258"/>
                <a:gd name="f656" fmla="*/ f481 1 9144001"/>
                <a:gd name="f657" fmla="*/ f482 1 3656258"/>
                <a:gd name="f658" fmla="*/ f483 1 9144001"/>
                <a:gd name="f659" fmla="*/ f484 1 3656258"/>
                <a:gd name="f660" fmla="*/ f485 1 9144001"/>
                <a:gd name="f661" fmla="*/ f486 1 3656258"/>
                <a:gd name="f662" fmla="*/ f487 1 9144001"/>
                <a:gd name="f663" fmla="*/ f488 1 3656258"/>
                <a:gd name="f664" fmla="*/ f489 1 9144001"/>
                <a:gd name="f665" fmla="*/ f490 1 3656258"/>
                <a:gd name="f666" fmla="*/ f491 1 9144001"/>
                <a:gd name="f667" fmla="*/ f492 1 3656258"/>
                <a:gd name="f668" fmla="*/ f493 1 9144001"/>
                <a:gd name="f669" fmla="*/ f494 1 3656258"/>
                <a:gd name="f670" fmla="*/ f495 1 9144001"/>
                <a:gd name="f671" fmla="*/ f496 1 3656258"/>
                <a:gd name="f672" fmla="*/ f497 1 9144001"/>
                <a:gd name="f673" fmla="*/ f498 1 3656258"/>
                <a:gd name="f674" fmla="*/ f499 1 9144001"/>
                <a:gd name="f675" fmla="*/ f500 1 3656258"/>
                <a:gd name="f676" fmla="*/ f501 1 9144001"/>
                <a:gd name="f677" fmla="*/ f502 1 3656258"/>
                <a:gd name="f678" fmla="*/ f503 1 9144001"/>
                <a:gd name="f679" fmla="*/ f504 1 3656258"/>
                <a:gd name="f680" fmla="*/ f505 1 9144001"/>
                <a:gd name="f681" fmla="*/ f506 1 3656258"/>
                <a:gd name="f682" fmla="*/ f507 1 9144001"/>
                <a:gd name="f683" fmla="*/ f508 1 3656258"/>
                <a:gd name="f684" fmla="*/ f509 1 9144001"/>
                <a:gd name="f685" fmla="*/ f510 1 3656258"/>
                <a:gd name="f686" fmla="*/ f511 1 9144001"/>
                <a:gd name="f687" fmla="*/ f512 1 3656258"/>
                <a:gd name="f688" fmla="*/ f513 1 9144001"/>
                <a:gd name="f689" fmla="*/ f514 1 3656258"/>
                <a:gd name="f690" fmla="*/ f515 1 9144001"/>
                <a:gd name="f691" fmla="*/ f516 1 3656258"/>
                <a:gd name="f692" fmla="*/ f517 1 3656258"/>
                <a:gd name="f693" fmla="*/ f518 1 9144001"/>
                <a:gd name="f694" fmla="*/ f519 1 3656258"/>
                <a:gd name="f695" fmla="*/ f520 1 9144001"/>
                <a:gd name="f696" fmla="*/ f521 1 3656258"/>
                <a:gd name="f697" fmla="*/ f522 1 9144001"/>
                <a:gd name="f698" fmla="*/ f523 1 3656258"/>
                <a:gd name="f699" fmla="*/ f524 1 9144001"/>
                <a:gd name="f700" fmla="*/ f525 1 3656258"/>
                <a:gd name="f701" fmla="*/ f526 1 9144001"/>
                <a:gd name="f702" fmla="*/ f527 1 3656258"/>
                <a:gd name="f703" fmla="*/ f528 1 9144001"/>
                <a:gd name="f704" fmla="*/ f529 1 3656258"/>
                <a:gd name="f705" fmla="*/ f530 1 9144001"/>
                <a:gd name="f706" fmla="*/ f531 1 3656258"/>
                <a:gd name="f707" fmla="*/ f532 1 9144001"/>
                <a:gd name="f708" fmla="*/ f533 1 9144001"/>
                <a:gd name="f709" fmla="*/ f534 1 3656258"/>
                <a:gd name="f710" fmla="*/ f535 1 9144001"/>
                <a:gd name="f711" fmla="*/ f536 1 3656258"/>
                <a:gd name="f712" fmla="*/ f537 1 9144001"/>
                <a:gd name="f713" fmla="*/ f538 1 3656258"/>
                <a:gd name="f714" fmla="*/ f539 1 9144001"/>
                <a:gd name="f715" fmla="*/ f540 1 3656258"/>
                <a:gd name="f716" fmla="*/ f541 1 9144001"/>
                <a:gd name="f717" fmla="*/ f542 1 3656258"/>
                <a:gd name="f718" fmla="*/ f543 1 9144001"/>
                <a:gd name="f719" fmla="*/ f544 1 3656258"/>
                <a:gd name="f720" fmla="*/ f545 1 9144001"/>
                <a:gd name="f721" fmla="*/ f546 1 3656258"/>
                <a:gd name="f722" fmla="*/ f547 1 9144001"/>
                <a:gd name="f723" fmla="*/ f548 1 3656258"/>
                <a:gd name="f724" fmla="*/ f549 1 9144001"/>
                <a:gd name="f725" fmla="*/ f550 1 3656258"/>
                <a:gd name="f726" fmla="*/ f551 1 9144001"/>
                <a:gd name="f727" fmla="*/ f552 1 3656258"/>
                <a:gd name="f728" fmla="*/ f553 1 9144001"/>
                <a:gd name="f729" fmla="*/ f554 1 3656258"/>
                <a:gd name="f730" fmla="*/ f555 1 9144001"/>
                <a:gd name="f731" fmla="*/ f556 1 3656258"/>
                <a:gd name="f732" fmla="*/ f557 1 9144001"/>
                <a:gd name="f733" fmla="*/ f558 1 3656258"/>
                <a:gd name="f734" fmla="*/ f559 1 9144001"/>
                <a:gd name="f735" fmla="*/ f560 1 3656258"/>
                <a:gd name="f736" fmla="*/ f561 1 9144001"/>
                <a:gd name="f737" fmla="*/ f562 1 3656258"/>
                <a:gd name="f738" fmla="*/ f563 1 9144001"/>
                <a:gd name="f739" fmla="*/ f564 1 3656258"/>
                <a:gd name="f740" fmla="*/ f565 1 9144001"/>
                <a:gd name="f741" fmla="*/ f566 1 3656258"/>
                <a:gd name="f742" fmla="*/ f567 1 3656258"/>
                <a:gd name="f743" fmla="*/ f568 1 9144001"/>
                <a:gd name="f744" fmla="*/ f569 1 3656258"/>
                <a:gd name="f745" fmla="*/ f570 1 9144001"/>
                <a:gd name="f746" fmla="*/ f571 1 3656258"/>
                <a:gd name="f747" fmla="*/ f572 1 9144001"/>
                <a:gd name="f748" fmla="*/ f573 1 3656258"/>
                <a:gd name="f749" fmla="*/ f574 1 9144001"/>
                <a:gd name="f750" fmla="*/ f575 1 3656258"/>
                <a:gd name="f751" fmla="*/ f576 1 9144001"/>
                <a:gd name="f752" fmla="*/ f577 1 3656258"/>
                <a:gd name="f753" fmla="*/ f578 1 9144001"/>
                <a:gd name="f754" fmla="*/ f579 1 3656258"/>
                <a:gd name="f755" fmla="*/ f580 1 9144001"/>
                <a:gd name="f756" fmla="*/ f581 1 3656258"/>
                <a:gd name="f757" fmla="*/ f582 1 9144001"/>
                <a:gd name="f758" fmla="*/ f583 1 3656258"/>
                <a:gd name="f759" fmla="*/ f584 1 9144001"/>
                <a:gd name="f760" fmla="*/ f585 1 3656258"/>
                <a:gd name="f761" fmla="*/ f586 1 9144001"/>
                <a:gd name="f762" fmla="*/ f587 1 9144001"/>
                <a:gd name="f763" fmla="*/ f588 1 3656258"/>
                <a:gd name="f764" fmla="*/ f589 1 9144001"/>
                <a:gd name="f765" fmla="*/ f590 1 3656258"/>
                <a:gd name="f766" fmla="*/ f591 1 9144001"/>
                <a:gd name="f767" fmla="*/ f592 1 3656258"/>
                <a:gd name="f768" fmla="*/ f593 1 9144001"/>
                <a:gd name="f769" fmla="*/ f594 1 3656258"/>
                <a:gd name="f770" fmla="*/ f595 1 9144001"/>
                <a:gd name="f771" fmla="*/ f596 1 3656258"/>
                <a:gd name="f772" fmla="*/ f597 1 9144001"/>
                <a:gd name="f773" fmla="*/ f598 1 3656258"/>
                <a:gd name="f774" fmla="*/ f599 1 9144001"/>
                <a:gd name="f775" fmla="*/ f600 1 9144001"/>
                <a:gd name="f776" fmla="*/ f601 1 3656258"/>
                <a:gd name="f777" fmla="*/ f602 1 9144001"/>
                <a:gd name="f778" fmla="*/ f603 1 3656258"/>
                <a:gd name="f779" fmla="*/ f604 1 9144001"/>
                <a:gd name="f780" fmla="*/ f605 1 3656258"/>
                <a:gd name="f781" fmla="*/ f606 1 9144001"/>
                <a:gd name="f782" fmla="*/ f607 1 3656258"/>
                <a:gd name="f783" fmla="*/ f608 1 9144001"/>
                <a:gd name="f784" fmla="*/ f609 1 3656258"/>
                <a:gd name="f785" fmla="*/ f610 1 9144001"/>
                <a:gd name="f786" fmla="*/ f611 1 3656258"/>
                <a:gd name="f787" fmla="*/ f612 1 9144001"/>
                <a:gd name="f788" fmla="*/ f613 1 3656258"/>
                <a:gd name="f789" fmla="*/ f614 1 9144001"/>
                <a:gd name="f790" fmla="*/ f615 1 3656258"/>
                <a:gd name="f791" fmla="*/ f616 1 9144001"/>
                <a:gd name="f792" fmla="*/ f617 1 3656258"/>
                <a:gd name="f793" fmla="*/ f618 1 9144001"/>
                <a:gd name="f794" fmla="*/ f619 1 3656258"/>
                <a:gd name="f795" fmla="*/ f620 1 9144001"/>
                <a:gd name="f796" fmla="*/ f621 1 3656258"/>
                <a:gd name="f797" fmla="*/ f622 1 9144001"/>
                <a:gd name="f798" fmla="*/ f623 1 3656258"/>
                <a:gd name="f799" fmla="*/ f624 1 9144001"/>
                <a:gd name="f800" fmla="*/ f625 1 3656258"/>
                <a:gd name="f801" fmla="*/ f626 1 9144001"/>
                <a:gd name="f802" fmla="*/ f627 1 3656258"/>
                <a:gd name="f803" fmla="*/ f628 1 9144001"/>
                <a:gd name="f804" fmla="*/ f629 1 3656258"/>
                <a:gd name="f805" fmla="*/ f630 1 9144001"/>
                <a:gd name="f806" fmla="*/ f631 1 9144001"/>
                <a:gd name="f807" fmla="*/ f632 1 3656258"/>
                <a:gd name="f808" fmla="*/ f633 1 9144001"/>
                <a:gd name="f809" fmla="*/ f634 1 3656258"/>
                <a:gd name="f810" fmla="*/ f635 1 9144001"/>
                <a:gd name="f811" fmla="*/ f636 1 3656258"/>
                <a:gd name="f812" fmla="*/ f637 1 9144001"/>
                <a:gd name="f813" fmla="*/ f638 1 3656258"/>
                <a:gd name="f814" fmla="*/ f639 1 9144001"/>
                <a:gd name="f815" fmla="*/ f640 1 3656258"/>
                <a:gd name="f816" fmla="*/ f641 1 9144001"/>
                <a:gd name="f817" fmla="*/ f642 1 3656258"/>
                <a:gd name="f818" fmla="*/ f643 1 9144001"/>
                <a:gd name="f819" fmla="*/ f644 1 3656258"/>
                <a:gd name="f820" fmla="*/ f5 1 f469"/>
                <a:gd name="f821" fmla="*/ f6 1 f469"/>
                <a:gd name="f822" fmla="*/ f5 1 f470"/>
                <a:gd name="f823" fmla="*/ f7 1 f470"/>
                <a:gd name="f824" fmla="+- f645 0 f1"/>
                <a:gd name="f825" fmla="*/ f646 1 f469"/>
                <a:gd name="f826" fmla="*/ f647 1 f470"/>
                <a:gd name="f827" fmla="*/ f648 1 f469"/>
                <a:gd name="f828" fmla="*/ f649 1 f470"/>
                <a:gd name="f829" fmla="*/ f650 1 f469"/>
                <a:gd name="f830" fmla="*/ f651 1 f470"/>
                <a:gd name="f831" fmla="*/ f652 1 f469"/>
                <a:gd name="f832" fmla="*/ f653 1 f470"/>
                <a:gd name="f833" fmla="*/ f654 1 f469"/>
                <a:gd name="f834" fmla="*/ f655 1 f470"/>
                <a:gd name="f835" fmla="*/ f656 1 f469"/>
                <a:gd name="f836" fmla="*/ f657 1 f470"/>
                <a:gd name="f837" fmla="*/ f658 1 f469"/>
                <a:gd name="f838" fmla="*/ f659 1 f470"/>
                <a:gd name="f839" fmla="*/ f660 1 f469"/>
                <a:gd name="f840" fmla="*/ f661 1 f470"/>
                <a:gd name="f841" fmla="*/ f662 1 f469"/>
                <a:gd name="f842" fmla="*/ f663 1 f470"/>
                <a:gd name="f843" fmla="*/ f664 1 f469"/>
                <a:gd name="f844" fmla="*/ f665 1 f470"/>
                <a:gd name="f845" fmla="*/ f666 1 f469"/>
                <a:gd name="f846" fmla="*/ f667 1 f470"/>
                <a:gd name="f847" fmla="*/ f668 1 f469"/>
                <a:gd name="f848" fmla="*/ f669 1 f470"/>
                <a:gd name="f849" fmla="*/ f670 1 f469"/>
                <a:gd name="f850" fmla="*/ f671 1 f470"/>
                <a:gd name="f851" fmla="*/ f672 1 f469"/>
                <a:gd name="f852" fmla="*/ f673 1 f470"/>
                <a:gd name="f853" fmla="*/ f674 1 f469"/>
                <a:gd name="f854" fmla="*/ f675 1 f470"/>
                <a:gd name="f855" fmla="*/ f676 1 f469"/>
                <a:gd name="f856" fmla="*/ f677 1 f470"/>
                <a:gd name="f857" fmla="*/ f678 1 f469"/>
                <a:gd name="f858" fmla="*/ f679 1 f470"/>
                <a:gd name="f859" fmla="*/ f680 1 f469"/>
                <a:gd name="f860" fmla="*/ f681 1 f470"/>
                <a:gd name="f861" fmla="*/ f682 1 f469"/>
                <a:gd name="f862" fmla="*/ f683 1 f470"/>
                <a:gd name="f863" fmla="*/ f684 1 f469"/>
                <a:gd name="f864" fmla="*/ f685 1 f470"/>
                <a:gd name="f865" fmla="*/ f686 1 f469"/>
                <a:gd name="f866" fmla="*/ f687 1 f470"/>
                <a:gd name="f867" fmla="*/ f688 1 f469"/>
                <a:gd name="f868" fmla="*/ f689 1 f470"/>
                <a:gd name="f869" fmla="*/ f690 1 f469"/>
                <a:gd name="f870" fmla="*/ f691 1 f470"/>
                <a:gd name="f871" fmla="*/ f692 1 f470"/>
                <a:gd name="f872" fmla="*/ f693 1 f469"/>
                <a:gd name="f873" fmla="*/ f694 1 f470"/>
                <a:gd name="f874" fmla="*/ f695 1 f469"/>
                <a:gd name="f875" fmla="*/ f696 1 f470"/>
                <a:gd name="f876" fmla="*/ f697 1 f469"/>
                <a:gd name="f877" fmla="*/ f698 1 f470"/>
                <a:gd name="f878" fmla="*/ f699 1 f469"/>
                <a:gd name="f879" fmla="*/ f700 1 f470"/>
                <a:gd name="f880" fmla="*/ f701 1 f469"/>
                <a:gd name="f881" fmla="*/ f702 1 f470"/>
                <a:gd name="f882" fmla="*/ f703 1 f469"/>
                <a:gd name="f883" fmla="*/ f704 1 f470"/>
                <a:gd name="f884" fmla="*/ f705 1 f469"/>
                <a:gd name="f885" fmla="*/ f706 1 f470"/>
                <a:gd name="f886" fmla="*/ f707 1 f469"/>
                <a:gd name="f887" fmla="*/ f708 1 f469"/>
                <a:gd name="f888" fmla="*/ f709 1 f470"/>
                <a:gd name="f889" fmla="*/ f710 1 f469"/>
                <a:gd name="f890" fmla="*/ f711 1 f470"/>
                <a:gd name="f891" fmla="*/ f712 1 f469"/>
                <a:gd name="f892" fmla="*/ f713 1 f470"/>
                <a:gd name="f893" fmla="*/ f714 1 f469"/>
                <a:gd name="f894" fmla="*/ f715 1 f470"/>
                <a:gd name="f895" fmla="*/ f716 1 f469"/>
                <a:gd name="f896" fmla="*/ f717 1 f470"/>
                <a:gd name="f897" fmla="*/ f718 1 f469"/>
                <a:gd name="f898" fmla="*/ f719 1 f470"/>
                <a:gd name="f899" fmla="*/ f720 1 f469"/>
                <a:gd name="f900" fmla="*/ f721 1 f470"/>
                <a:gd name="f901" fmla="*/ f722 1 f469"/>
                <a:gd name="f902" fmla="*/ f723 1 f470"/>
                <a:gd name="f903" fmla="*/ f724 1 f469"/>
                <a:gd name="f904" fmla="*/ f725 1 f470"/>
                <a:gd name="f905" fmla="*/ f726 1 f469"/>
                <a:gd name="f906" fmla="*/ f727 1 f470"/>
                <a:gd name="f907" fmla="*/ f728 1 f469"/>
                <a:gd name="f908" fmla="*/ f729 1 f470"/>
                <a:gd name="f909" fmla="*/ f730 1 f469"/>
                <a:gd name="f910" fmla="*/ f731 1 f470"/>
                <a:gd name="f911" fmla="*/ f732 1 f469"/>
                <a:gd name="f912" fmla="*/ f733 1 f470"/>
                <a:gd name="f913" fmla="*/ f734 1 f469"/>
                <a:gd name="f914" fmla="*/ f735 1 f470"/>
                <a:gd name="f915" fmla="*/ f736 1 f469"/>
                <a:gd name="f916" fmla="*/ f737 1 f470"/>
                <a:gd name="f917" fmla="*/ f738 1 f469"/>
                <a:gd name="f918" fmla="*/ f739 1 f470"/>
                <a:gd name="f919" fmla="*/ f740 1 f469"/>
                <a:gd name="f920" fmla="*/ f741 1 f470"/>
                <a:gd name="f921" fmla="*/ f742 1 f470"/>
                <a:gd name="f922" fmla="*/ f743 1 f469"/>
                <a:gd name="f923" fmla="*/ f744 1 f470"/>
                <a:gd name="f924" fmla="*/ f745 1 f469"/>
                <a:gd name="f925" fmla="*/ f746 1 f470"/>
                <a:gd name="f926" fmla="*/ f747 1 f469"/>
                <a:gd name="f927" fmla="*/ f748 1 f470"/>
                <a:gd name="f928" fmla="*/ f749 1 f469"/>
                <a:gd name="f929" fmla="*/ f750 1 f470"/>
                <a:gd name="f930" fmla="*/ f751 1 f469"/>
                <a:gd name="f931" fmla="*/ f752 1 f470"/>
                <a:gd name="f932" fmla="*/ f753 1 f469"/>
                <a:gd name="f933" fmla="*/ f754 1 f470"/>
                <a:gd name="f934" fmla="*/ f755 1 f469"/>
                <a:gd name="f935" fmla="*/ f756 1 f470"/>
                <a:gd name="f936" fmla="*/ f757 1 f469"/>
                <a:gd name="f937" fmla="*/ f758 1 f470"/>
                <a:gd name="f938" fmla="*/ f759 1 f469"/>
                <a:gd name="f939" fmla="*/ f760 1 f470"/>
                <a:gd name="f940" fmla="*/ f761 1 f469"/>
                <a:gd name="f941" fmla="*/ f762 1 f469"/>
                <a:gd name="f942" fmla="*/ f763 1 f470"/>
                <a:gd name="f943" fmla="*/ f764 1 f469"/>
                <a:gd name="f944" fmla="*/ f765 1 f470"/>
                <a:gd name="f945" fmla="*/ f766 1 f469"/>
                <a:gd name="f946" fmla="*/ f767 1 f470"/>
                <a:gd name="f947" fmla="*/ f768 1 f469"/>
                <a:gd name="f948" fmla="*/ f769 1 f470"/>
                <a:gd name="f949" fmla="*/ f770 1 f469"/>
                <a:gd name="f950" fmla="*/ f771 1 f470"/>
                <a:gd name="f951" fmla="*/ f772 1 f469"/>
                <a:gd name="f952" fmla="*/ f773 1 f470"/>
                <a:gd name="f953" fmla="*/ f774 1 f469"/>
                <a:gd name="f954" fmla="*/ f775 1 f469"/>
                <a:gd name="f955" fmla="*/ f776 1 f470"/>
                <a:gd name="f956" fmla="*/ f777 1 f469"/>
                <a:gd name="f957" fmla="*/ f778 1 f470"/>
                <a:gd name="f958" fmla="*/ f779 1 f469"/>
                <a:gd name="f959" fmla="*/ f780 1 f470"/>
                <a:gd name="f960" fmla="*/ f781 1 f469"/>
                <a:gd name="f961" fmla="*/ f782 1 f470"/>
                <a:gd name="f962" fmla="*/ f783 1 f469"/>
                <a:gd name="f963" fmla="*/ f784 1 f470"/>
                <a:gd name="f964" fmla="*/ f785 1 f469"/>
                <a:gd name="f965" fmla="*/ f786 1 f470"/>
                <a:gd name="f966" fmla="*/ f787 1 f469"/>
                <a:gd name="f967" fmla="*/ f788 1 f470"/>
                <a:gd name="f968" fmla="*/ f789 1 f469"/>
                <a:gd name="f969" fmla="*/ f790 1 f470"/>
                <a:gd name="f970" fmla="*/ f791 1 f469"/>
                <a:gd name="f971" fmla="*/ f792 1 f470"/>
                <a:gd name="f972" fmla="*/ f793 1 f469"/>
                <a:gd name="f973" fmla="*/ f794 1 f470"/>
                <a:gd name="f974" fmla="*/ f795 1 f469"/>
                <a:gd name="f975" fmla="*/ f796 1 f470"/>
                <a:gd name="f976" fmla="*/ f797 1 f469"/>
                <a:gd name="f977" fmla="*/ f798 1 f470"/>
                <a:gd name="f978" fmla="*/ f799 1 f469"/>
                <a:gd name="f979" fmla="*/ f800 1 f470"/>
                <a:gd name="f980" fmla="*/ f801 1 f469"/>
                <a:gd name="f981" fmla="*/ f802 1 f470"/>
                <a:gd name="f982" fmla="*/ f803 1 f469"/>
                <a:gd name="f983" fmla="*/ f804 1 f470"/>
                <a:gd name="f984" fmla="*/ f805 1 f469"/>
                <a:gd name="f985" fmla="*/ f806 1 f469"/>
                <a:gd name="f986" fmla="*/ f807 1 f470"/>
                <a:gd name="f987" fmla="*/ f808 1 f469"/>
                <a:gd name="f988" fmla="*/ f809 1 f470"/>
                <a:gd name="f989" fmla="*/ f810 1 f469"/>
                <a:gd name="f990" fmla="*/ f811 1 f470"/>
                <a:gd name="f991" fmla="*/ f812 1 f469"/>
                <a:gd name="f992" fmla="*/ f813 1 f470"/>
                <a:gd name="f993" fmla="*/ f814 1 f469"/>
                <a:gd name="f994" fmla="*/ f815 1 f470"/>
                <a:gd name="f995" fmla="*/ f816 1 f469"/>
                <a:gd name="f996" fmla="*/ f817 1 f470"/>
                <a:gd name="f997" fmla="*/ f818 1 f469"/>
                <a:gd name="f998" fmla="*/ f819 1 f470"/>
                <a:gd name="f999" fmla="*/ f820 f464 1"/>
                <a:gd name="f1000" fmla="*/ f821 f464 1"/>
                <a:gd name="f1001" fmla="*/ f823 f465 1"/>
                <a:gd name="f1002" fmla="*/ f822 f465 1"/>
                <a:gd name="f1003" fmla="*/ f825 f464 1"/>
                <a:gd name="f1004" fmla="*/ f826 f465 1"/>
                <a:gd name="f1005" fmla="*/ f827 f464 1"/>
                <a:gd name="f1006" fmla="*/ f828 f465 1"/>
                <a:gd name="f1007" fmla="*/ f829 f464 1"/>
                <a:gd name="f1008" fmla="*/ f830 f465 1"/>
                <a:gd name="f1009" fmla="*/ f831 f464 1"/>
                <a:gd name="f1010" fmla="*/ f832 f465 1"/>
                <a:gd name="f1011" fmla="*/ f833 f464 1"/>
                <a:gd name="f1012" fmla="*/ f834 f465 1"/>
                <a:gd name="f1013" fmla="*/ f835 f464 1"/>
                <a:gd name="f1014" fmla="*/ f836 f465 1"/>
                <a:gd name="f1015" fmla="*/ f837 f464 1"/>
                <a:gd name="f1016" fmla="*/ f838 f465 1"/>
                <a:gd name="f1017" fmla="*/ f839 f464 1"/>
                <a:gd name="f1018" fmla="*/ f840 f465 1"/>
                <a:gd name="f1019" fmla="*/ f841 f464 1"/>
                <a:gd name="f1020" fmla="*/ f842 f465 1"/>
                <a:gd name="f1021" fmla="*/ f843 f464 1"/>
                <a:gd name="f1022" fmla="*/ f844 f465 1"/>
                <a:gd name="f1023" fmla="*/ f845 f464 1"/>
                <a:gd name="f1024" fmla="*/ f846 f465 1"/>
                <a:gd name="f1025" fmla="*/ f847 f464 1"/>
                <a:gd name="f1026" fmla="*/ f848 f465 1"/>
                <a:gd name="f1027" fmla="*/ f849 f464 1"/>
                <a:gd name="f1028" fmla="*/ f850 f465 1"/>
                <a:gd name="f1029" fmla="*/ f851 f464 1"/>
                <a:gd name="f1030" fmla="*/ f852 f465 1"/>
                <a:gd name="f1031" fmla="*/ f853 f464 1"/>
                <a:gd name="f1032" fmla="*/ f854 f465 1"/>
                <a:gd name="f1033" fmla="*/ f855 f464 1"/>
                <a:gd name="f1034" fmla="*/ f856 f465 1"/>
                <a:gd name="f1035" fmla="*/ f857 f464 1"/>
                <a:gd name="f1036" fmla="*/ f858 f465 1"/>
                <a:gd name="f1037" fmla="*/ f859 f464 1"/>
                <a:gd name="f1038" fmla="*/ f860 f465 1"/>
                <a:gd name="f1039" fmla="*/ f861 f464 1"/>
                <a:gd name="f1040" fmla="*/ f862 f465 1"/>
                <a:gd name="f1041" fmla="*/ f863 f464 1"/>
                <a:gd name="f1042" fmla="*/ f864 f465 1"/>
                <a:gd name="f1043" fmla="*/ f865 f464 1"/>
                <a:gd name="f1044" fmla="*/ f866 f465 1"/>
                <a:gd name="f1045" fmla="*/ f867 f464 1"/>
                <a:gd name="f1046" fmla="*/ f868 f465 1"/>
                <a:gd name="f1047" fmla="*/ f869 f464 1"/>
                <a:gd name="f1048" fmla="*/ f870 f465 1"/>
                <a:gd name="f1049" fmla="*/ f871 f465 1"/>
                <a:gd name="f1050" fmla="*/ f872 f464 1"/>
                <a:gd name="f1051" fmla="*/ f873 f465 1"/>
                <a:gd name="f1052" fmla="*/ f874 f464 1"/>
                <a:gd name="f1053" fmla="*/ f875 f465 1"/>
                <a:gd name="f1054" fmla="*/ f876 f464 1"/>
                <a:gd name="f1055" fmla="*/ f877 f465 1"/>
                <a:gd name="f1056" fmla="*/ f878 f464 1"/>
                <a:gd name="f1057" fmla="*/ f879 f465 1"/>
                <a:gd name="f1058" fmla="*/ f880 f464 1"/>
                <a:gd name="f1059" fmla="*/ f881 f465 1"/>
                <a:gd name="f1060" fmla="*/ f882 f464 1"/>
                <a:gd name="f1061" fmla="*/ f883 f465 1"/>
                <a:gd name="f1062" fmla="*/ f884 f464 1"/>
                <a:gd name="f1063" fmla="*/ f885 f465 1"/>
                <a:gd name="f1064" fmla="*/ f886 f464 1"/>
                <a:gd name="f1065" fmla="*/ f887 f464 1"/>
                <a:gd name="f1066" fmla="*/ f888 f465 1"/>
                <a:gd name="f1067" fmla="*/ f889 f464 1"/>
                <a:gd name="f1068" fmla="*/ f890 f465 1"/>
                <a:gd name="f1069" fmla="*/ f891 f464 1"/>
                <a:gd name="f1070" fmla="*/ f892 f465 1"/>
                <a:gd name="f1071" fmla="*/ f893 f464 1"/>
                <a:gd name="f1072" fmla="*/ f894 f465 1"/>
                <a:gd name="f1073" fmla="*/ f895 f464 1"/>
                <a:gd name="f1074" fmla="*/ f896 f465 1"/>
                <a:gd name="f1075" fmla="*/ f897 f464 1"/>
                <a:gd name="f1076" fmla="*/ f898 f465 1"/>
                <a:gd name="f1077" fmla="*/ f899 f464 1"/>
                <a:gd name="f1078" fmla="*/ f900 f465 1"/>
                <a:gd name="f1079" fmla="*/ f901 f464 1"/>
                <a:gd name="f1080" fmla="*/ f902 f465 1"/>
                <a:gd name="f1081" fmla="*/ f903 f464 1"/>
                <a:gd name="f1082" fmla="*/ f904 f465 1"/>
                <a:gd name="f1083" fmla="*/ f905 f464 1"/>
                <a:gd name="f1084" fmla="*/ f906 f465 1"/>
                <a:gd name="f1085" fmla="*/ f907 f464 1"/>
                <a:gd name="f1086" fmla="*/ f908 f465 1"/>
                <a:gd name="f1087" fmla="*/ f909 f464 1"/>
                <a:gd name="f1088" fmla="*/ f910 f465 1"/>
                <a:gd name="f1089" fmla="*/ f911 f464 1"/>
                <a:gd name="f1090" fmla="*/ f912 f465 1"/>
                <a:gd name="f1091" fmla="*/ f913 f464 1"/>
                <a:gd name="f1092" fmla="*/ f914 f465 1"/>
                <a:gd name="f1093" fmla="*/ f915 f464 1"/>
                <a:gd name="f1094" fmla="*/ f916 f465 1"/>
                <a:gd name="f1095" fmla="*/ f917 f464 1"/>
                <a:gd name="f1096" fmla="*/ f918 f465 1"/>
                <a:gd name="f1097" fmla="*/ f919 f464 1"/>
                <a:gd name="f1098" fmla="*/ f920 f465 1"/>
                <a:gd name="f1099" fmla="*/ f921 f465 1"/>
                <a:gd name="f1100" fmla="*/ f922 f464 1"/>
                <a:gd name="f1101" fmla="*/ f923 f465 1"/>
                <a:gd name="f1102" fmla="*/ f924 f464 1"/>
                <a:gd name="f1103" fmla="*/ f925 f465 1"/>
                <a:gd name="f1104" fmla="*/ f926 f464 1"/>
                <a:gd name="f1105" fmla="*/ f927 f465 1"/>
                <a:gd name="f1106" fmla="*/ f928 f464 1"/>
                <a:gd name="f1107" fmla="*/ f929 f465 1"/>
                <a:gd name="f1108" fmla="*/ f930 f464 1"/>
                <a:gd name="f1109" fmla="*/ f931 f465 1"/>
                <a:gd name="f1110" fmla="*/ f932 f464 1"/>
                <a:gd name="f1111" fmla="*/ f933 f465 1"/>
                <a:gd name="f1112" fmla="*/ f934 f464 1"/>
                <a:gd name="f1113" fmla="*/ f935 f465 1"/>
                <a:gd name="f1114" fmla="*/ f936 f464 1"/>
                <a:gd name="f1115" fmla="*/ f937 f465 1"/>
                <a:gd name="f1116" fmla="*/ f938 f464 1"/>
                <a:gd name="f1117" fmla="*/ f939 f465 1"/>
                <a:gd name="f1118" fmla="*/ f940 f464 1"/>
                <a:gd name="f1119" fmla="*/ f941 f464 1"/>
                <a:gd name="f1120" fmla="*/ f942 f465 1"/>
                <a:gd name="f1121" fmla="*/ f943 f464 1"/>
                <a:gd name="f1122" fmla="*/ f944 f465 1"/>
                <a:gd name="f1123" fmla="*/ f945 f464 1"/>
                <a:gd name="f1124" fmla="*/ f946 f465 1"/>
                <a:gd name="f1125" fmla="*/ f947 f464 1"/>
                <a:gd name="f1126" fmla="*/ f948 f465 1"/>
                <a:gd name="f1127" fmla="*/ f949 f464 1"/>
                <a:gd name="f1128" fmla="*/ f950 f465 1"/>
                <a:gd name="f1129" fmla="*/ f951 f464 1"/>
                <a:gd name="f1130" fmla="*/ f952 f465 1"/>
                <a:gd name="f1131" fmla="*/ f953 f464 1"/>
                <a:gd name="f1132" fmla="*/ f954 f464 1"/>
                <a:gd name="f1133" fmla="*/ f955 f465 1"/>
                <a:gd name="f1134" fmla="*/ f956 f464 1"/>
                <a:gd name="f1135" fmla="*/ f957 f465 1"/>
                <a:gd name="f1136" fmla="*/ f958 f464 1"/>
                <a:gd name="f1137" fmla="*/ f959 f465 1"/>
                <a:gd name="f1138" fmla="*/ f960 f464 1"/>
                <a:gd name="f1139" fmla="*/ f961 f465 1"/>
                <a:gd name="f1140" fmla="*/ f962 f464 1"/>
                <a:gd name="f1141" fmla="*/ f963 f465 1"/>
                <a:gd name="f1142" fmla="*/ f964 f464 1"/>
                <a:gd name="f1143" fmla="*/ f965 f465 1"/>
                <a:gd name="f1144" fmla="*/ f966 f464 1"/>
                <a:gd name="f1145" fmla="*/ f967 f465 1"/>
                <a:gd name="f1146" fmla="*/ f968 f464 1"/>
                <a:gd name="f1147" fmla="*/ f969 f465 1"/>
                <a:gd name="f1148" fmla="*/ f970 f464 1"/>
                <a:gd name="f1149" fmla="*/ f971 f465 1"/>
                <a:gd name="f1150" fmla="*/ f972 f464 1"/>
                <a:gd name="f1151" fmla="*/ f973 f465 1"/>
                <a:gd name="f1152" fmla="*/ f974 f464 1"/>
                <a:gd name="f1153" fmla="*/ f975 f465 1"/>
                <a:gd name="f1154" fmla="*/ f976 f464 1"/>
                <a:gd name="f1155" fmla="*/ f977 f465 1"/>
                <a:gd name="f1156" fmla="*/ f978 f464 1"/>
                <a:gd name="f1157" fmla="*/ f979 f465 1"/>
                <a:gd name="f1158" fmla="*/ f980 f464 1"/>
                <a:gd name="f1159" fmla="*/ f981 f465 1"/>
                <a:gd name="f1160" fmla="*/ f982 f464 1"/>
                <a:gd name="f1161" fmla="*/ f983 f465 1"/>
                <a:gd name="f1162" fmla="*/ f984 f464 1"/>
                <a:gd name="f1163" fmla="*/ f985 f464 1"/>
                <a:gd name="f1164" fmla="*/ f986 f465 1"/>
                <a:gd name="f1165" fmla="*/ f987 f464 1"/>
                <a:gd name="f1166" fmla="*/ f988 f465 1"/>
                <a:gd name="f1167" fmla="*/ f989 f464 1"/>
                <a:gd name="f1168" fmla="*/ f990 f465 1"/>
                <a:gd name="f1169" fmla="*/ f991 f464 1"/>
                <a:gd name="f1170" fmla="*/ f992 f465 1"/>
                <a:gd name="f1171" fmla="*/ f993 f464 1"/>
                <a:gd name="f1172" fmla="*/ f994 f465 1"/>
                <a:gd name="f1173" fmla="*/ f995 f464 1"/>
                <a:gd name="f1174" fmla="*/ f996 f465 1"/>
                <a:gd name="f1175" fmla="*/ f997 f464 1"/>
                <a:gd name="f1176" fmla="*/ f998 f465 1"/>
              </a:gdLst>
              <a:ahLst/>
              <a:cxnLst>
                <a:cxn ang="3cd4">
                  <a:pos x="hc" y="t"/>
                </a:cxn>
                <a:cxn ang="0">
                  <a:pos x="r" y="vc"/>
                </a:cxn>
                <a:cxn ang="cd4">
                  <a:pos x="hc" y="b"/>
                </a:cxn>
                <a:cxn ang="cd2">
                  <a:pos x="l" y="vc"/>
                </a:cxn>
                <a:cxn ang="f824">
                  <a:pos x="f1003" y="f1004"/>
                </a:cxn>
                <a:cxn ang="f824">
                  <a:pos x="f1005" y="f1006"/>
                </a:cxn>
                <a:cxn ang="f824">
                  <a:pos x="f1007" y="f1008"/>
                </a:cxn>
                <a:cxn ang="f824">
                  <a:pos x="f1003" y="f1004"/>
                </a:cxn>
                <a:cxn ang="f824">
                  <a:pos x="f1009" y="f1010"/>
                </a:cxn>
                <a:cxn ang="f824">
                  <a:pos x="f1011" y="f1012"/>
                </a:cxn>
                <a:cxn ang="f824">
                  <a:pos x="f1013" y="f1014"/>
                </a:cxn>
                <a:cxn ang="f824">
                  <a:pos x="f1015" y="f1016"/>
                </a:cxn>
                <a:cxn ang="f824">
                  <a:pos x="f1017" y="f1018"/>
                </a:cxn>
                <a:cxn ang="f824">
                  <a:pos x="f1013" y="f1014"/>
                </a:cxn>
                <a:cxn ang="f824">
                  <a:pos x="f1009" y="f1010"/>
                </a:cxn>
                <a:cxn ang="f824">
                  <a:pos x="f1019" y="f1020"/>
                </a:cxn>
                <a:cxn ang="f824">
                  <a:pos x="f1021" y="f1022"/>
                </a:cxn>
                <a:cxn ang="f824">
                  <a:pos x="f1023" y="f1024"/>
                </a:cxn>
                <a:cxn ang="f824">
                  <a:pos x="f1025" y="f1026"/>
                </a:cxn>
                <a:cxn ang="f824">
                  <a:pos x="f1027" y="f1026"/>
                </a:cxn>
                <a:cxn ang="f824">
                  <a:pos x="f1023" y="f1024"/>
                </a:cxn>
                <a:cxn ang="f824">
                  <a:pos x="f1019" y="f1028"/>
                </a:cxn>
                <a:cxn ang="f824">
                  <a:pos x="f1019" y="f1020"/>
                </a:cxn>
                <a:cxn ang="f824">
                  <a:pos x="f1029" y="f1030"/>
                </a:cxn>
                <a:cxn ang="f824">
                  <a:pos x="f1031" y="f1032"/>
                </a:cxn>
                <a:cxn ang="f824">
                  <a:pos x="f1033" y="f1034"/>
                </a:cxn>
                <a:cxn ang="f824">
                  <a:pos x="f1035" y="f1036"/>
                </a:cxn>
                <a:cxn ang="f824">
                  <a:pos x="f1037" y="f1038"/>
                </a:cxn>
                <a:cxn ang="f824">
                  <a:pos x="f1039" y="f1040"/>
                </a:cxn>
                <a:cxn ang="f824">
                  <a:pos x="f1035" y="f1036"/>
                </a:cxn>
                <a:cxn ang="f824">
                  <a:pos x="f1041" y="f1042"/>
                </a:cxn>
                <a:cxn ang="f824">
                  <a:pos x="f1029" y="f1030"/>
                </a:cxn>
                <a:cxn ang="f824">
                  <a:pos x="f1043" y="f1044"/>
                </a:cxn>
                <a:cxn ang="f824">
                  <a:pos x="f1045" y="f1046"/>
                </a:cxn>
                <a:cxn ang="f824">
                  <a:pos x="f1047" y="f1048"/>
                </a:cxn>
                <a:cxn ang="f824">
                  <a:pos x="f1047" y="f1049"/>
                </a:cxn>
                <a:cxn ang="f824">
                  <a:pos x="f1050" y="f1051"/>
                </a:cxn>
                <a:cxn ang="f824">
                  <a:pos x="f1043" y="f1044"/>
                </a:cxn>
                <a:cxn ang="f824">
                  <a:pos x="f1052" y="f1053"/>
                </a:cxn>
                <a:cxn ang="f824">
                  <a:pos x="f1054" y="f1055"/>
                </a:cxn>
                <a:cxn ang="f824">
                  <a:pos x="f1056" y="f1057"/>
                </a:cxn>
                <a:cxn ang="f824">
                  <a:pos x="f1058" y="f1059"/>
                </a:cxn>
                <a:cxn ang="f824">
                  <a:pos x="f1060" y="f1061"/>
                </a:cxn>
                <a:cxn ang="f824">
                  <a:pos x="f1062" y="f1063"/>
                </a:cxn>
                <a:cxn ang="f824">
                  <a:pos x="f1064" y="f1010"/>
                </a:cxn>
                <a:cxn ang="f824">
                  <a:pos x="f1065" y="f1066"/>
                </a:cxn>
                <a:cxn ang="f824">
                  <a:pos x="f1067" y="f1068"/>
                </a:cxn>
                <a:cxn ang="f824">
                  <a:pos x="f1069" y="f1070"/>
                </a:cxn>
                <a:cxn ang="f824">
                  <a:pos x="f1071" y="f1072"/>
                </a:cxn>
                <a:cxn ang="f824">
                  <a:pos x="f1073" y="f1074"/>
                </a:cxn>
                <a:cxn ang="f824">
                  <a:pos x="f1075" y="f1076"/>
                </a:cxn>
                <a:cxn ang="f824">
                  <a:pos x="f1077" y="f1078"/>
                </a:cxn>
                <a:cxn ang="f824">
                  <a:pos x="f1079" y="f1080"/>
                </a:cxn>
                <a:cxn ang="f824">
                  <a:pos x="f1081" y="f1082"/>
                </a:cxn>
                <a:cxn ang="f824">
                  <a:pos x="f1083" y="f1084"/>
                </a:cxn>
                <a:cxn ang="f824">
                  <a:pos x="f1085" y="f1086"/>
                </a:cxn>
                <a:cxn ang="f824">
                  <a:pos x="f1087" y="f1088"/>
                </a:cxn>
                <a:cxn ang="f824">
                  <a:pos x="f1089" y="f1090"/>
                </a:cxn>
                <a:cxn ang="f824">
                  <a:pos x="f1091" y="f1092"/>
                </a:cxn>
                <a:cxn ang="f824">
                  <a:pos x="f1093" y="f1094"/>
                </a:cxn>
                <a:cxn ang="f824">
                  <a:pos x="f1095" y="f1096"/>
                </a:cxn>
                <a:cxn ang="f824">
                  <a:pos x="f1097" y="f1098"/>
                </a:cxn>
                <a:cxn ang="f824">
                  <a:pos x="f1097" y="f1099"/>
                </a:cxn>
                <a:cxn ang="f824">
                  <a:pos x="f1100" y="f1099"/>
                </a:cxn>
                <a:cxn ang="f824">
                  <a:pos x="f1100" y="f1101"/>
                </a:cxn>
                <a:cxn ang="f824">
                  <a:pos x="f1102" y="f1103"/>
                </a:cxn>
                <a:cxn ang="f824">
                  <a:pos x="f1104" y="f1105"/>
                </a:cxn>
                <a:cxn ang="f824">
                  <a:pos x="f1106" y="f1107"/>
                </a:cxn>
                <a:cxn ang="f824">
                  <a:pos x="f1108" y="f1109"/>
                </a:cxn>
                <a:cxn ang="f824">
                  <a:pos x="f1110" y="f1111"/>
                </a:cxn>
                <a:cxn ang="f824">
                  <a:pos x="f1112" y="f1113"/>
                </a:cxn>
                <a:cxn ang="f824">
                  <a:pos x="f1114" y="f1115"/>
                </a:cxn>
                <a:cxn ang="f824">
                  <a:pos x="f1116" y="f1117"/>
                </a:cxn>
                <a:cxn ang="f824">
                  <a:pos x="f1118" y="f1117"/>
                </a:cxn>
                <a:cxn ang="f824">
                  <a:pos x="f1119" y="f1120"/>
                </a:cxn>
                <a:cxn ang="f824">
                  <a:pos x="f1121" y="f1122"/>
                </a:cxn>
                <a:cxn ang="f824">
                  <a:pos x="f1123" y="f1124"/>
                </a:cxn>
                <a:cxn ang="f824">
                  <a:pos x="f1125" y="f1126"/>
                </a:cxn>
                <a:cxn ang="f824">
                  <a:pos x="f1127" y="f1128"/>
                </a:cxn>
                <a:cxn ang="f824">
                  <a:pos x="f1129" y="f1130"/>
                </a:cxn>
                <a:cxn ang="f824">
                  <a:pos x="f1131" y="f1130"/>
                </a:cxn>
                <a:cxn ang="f824">
                  <a:pos x="f1132" y="f1133"/>
                </a:cxn>
                <a:cxn ang="f824">
                  <a:pos x="f1134" y="f1135"/>
                </a:cxn>
                <a:cxn ang="f824">
                  <a:pos x="f1136" y="f1137"/>
                </a:cxn>
                <a:cxn ang="f824">
                  <a:pos x="f1138" y="f1139"/>
                </a:cxn>
                <a:cxn ang="f824">
                  <a:pos x="f1140" y="f1141"/>
                </a:cxn>
                <a:cxn ang="f824">
                  <a:pos x="f1142" y="f1143"/>
                </a:cxn>
                <a:cxn ang="f824">
                  <a:pos x="f1144" y="f1145"/>
                </a:cxn>
                <a:cxn ang="f824">
                  <a:pos x="f1146" y="f1147"/>
                </a:cxn>
                <a:cxn ang="f824">
                  <a:pos x="f1148" y="f1149"/>
                </a:cxn>
                <a:cxn ang="f824">
                  <a:pos x="f1150" y="f1151"/>
                </a:cxn>
                <a:cxn ang="f824">
                  <a:pos x="f1152" y="f1153"/>
                </a:cxn>
                <a:cxn ang="f824">
                  <a:pos x="f1154" y="f1155"/>
                </a:cxn>
                <a:cxn ang="f824">
                  <a:pos x="f1156" y="f1157"/>
                </a:cxn>
                <a:cxn ang="f824">
                  <a:pos x="f1158" y="f1159"/>
                </a:cxn>
                <a:cxn ang="f824">
                  <a:pos x="f1160" y="f1161"/>
                </a:cxn>
                <a:cxn ang="f824">
                  <a:pos x="f1162" y="f1048"/>
                </a:cxn>
                <a:cxn ang="f824">
                  <a:pos x="f1163" y="f1164"/>
                </a:cxn>
                <a:cxn ang="f824">
                  <a:pos x="f1165" y="f1166"/>
                </a:cxn>
                <a:cxn ang="f824">
                  <a:pos x="f1167" y="f1168"/>
                </a:cxn>
                <a:cxn ang="f824">
                  <a:pos x="f1169" y="f1170"/>
                </a:cxn>
                <a:cxn ang="f824">
                  <a:pos x="f1171" y="f1172"/>
                </a:cxn>
                <a:cxn ang="f824">
                  <a:pos x="f1173" y="f1174"/>
                </a:cxn>
                <a:cxn ang="f824">
                  <a:pos x="f1175" y="f1176"/>
                </a:cxn>
                <a:cxn ang="f824">
                  <a:pos x="f1052" y="f1053"/>
                </a:cxn>
              </a:cxnLst>
              <a:rect l="f999" t="f1002" r="f1000" b="f1001"/>
              <a:pathLst>
                <a:path w="9144001" h="3656258">
                  <a:moveTo>
                    <a:pt x="f8" y="f9"/>
                  </a:moveTo>
                  <a:cubicBezTo>
                    <a:pt x="f10" y="f11"/>
                    <a:pt x="f12" y="f13"/>
                    <a:pt x="f14" y="f15"/>
                  </a:cubicBezTo>
                  <a:cubicBezTo>
                    <a:pt x="f16" y="f17"/>
                    <a:pt x="f18" y="f19"/>
                    <a:pt x="f20" y="f21"/>
                  </a:cubicBezTo>
                  <a:cubicBezTo>
                    <a:pt x="f22" y="f23"/>
                    <a:pt x="f24" y="f25"/>
                    <a:pt x="f8" y="f9"/>
                  </a:cubicBezTo>
                  <a:close/>
                  <a:moveTo>
                    <a:pt x="f26" y="f27"/>
                  </a:moveTo>
                  <a:cubicBezTo>
                    <a:pt x="f26" y="f27"/>
                    <a:pt x="f28" y="f29"/>
                    <a:pt x="f28" y="f29"/>
                  </a:cubicBezTo>
                  <a:cubicBezTo>
                    <a:pt x="f30" y="f29"/>
                    <a:pt x="f26" y="f31"/>
                    <a:pt x="f32" y="f33"/>
                  </a:cubicBezTo>
                  <a:cubicBezTo>
                    <a:pt x="f34" y="f35"/>
                    <a:pt x="f36" y="f37"/>
                    <a:pt x="f38" y="f39"/>
                  </a:cubicBezTo>
                  <a:cubicBezTo>
                    <a:pt x="f40" y="f41"/>
                    <a:pt x="f42" y="f39"/>
                    <a:pt x="f43" y="f44"/>
                  </a:cubicBezTo>
                  <a:cubicBezTo>
                    <a:pt x="f45" y="f46"/>
                    <a:pt x="f47" y="f48"/>
                    <a:pt x="f32" y="f33"/>
                  </a:cubicBezTo>
                  <a:cubicBezTo>
                    <a:pt x="f49" y="f50"/>
                    <a:pt x="f51" y="f52"/>
                    <a:pt x="f26" y="f27"/>
                  </a:cubicBezTo>
                  <a:close/>
                  <a:moveTo>
                    <a:pt x="f53" y="f54"/>
                  </a:moveTo>
                  <a:cubicBezTo>
                    <a:pt x="f55" y="f56"/>
                    <a:pt x="f57" y="f58"/>
                    <a:pt x="f59" y="f60"/>
                  </a:cubicBezTo>
                  <a:lnTo>
                    <a:pt x="f61" y="f62"/>
                  </a:lnTo>
                  <a:lnTo>
                    <a:pt x="f63" y="f64"/>
                  </a:lnTo>
                  <a:lnTo>
                    <a:pt x="f65" y="f64"/>
                  </a:lnTo>
                  <a:lnTo>
                    <a:pt x="f61" y="f62"/>
                  </a:lnTo>
                  <a:lnTo>
                    <a:pt x="f53" y="f66"/>
                  </a:lnTo>
                  <a:cubicBezTo>
                    <a:pt x="f53" y="f67"/>
                    <a:pt x="f53" y="f68"/>
                    <a:pt x="f53" y="f54"/>
                  </a:cubicBezTo>
                  <a:close/>
                  <a:moveTo>
                    <a:pt x="f69" y="f70"/>
                  </a:moveTo>
                  <a:cubicBezTo>
                    <a:pt x="f71" y="f72"/>
                    <a:pt x="f73" y="f74"/>
                    <a:pt x="f75" y="f76"/>
                  </a:cubicBezTo>
                  <a:cubicBezTo>
                    <a:pt x="f77" y="f68"/>
                    <a:pt x="f78" y="f79"/>
                    <a:pt x="f80" y="f81"/>
                  </a:cubicBezTo>
                  <a:lnTo>
                    <a:pt x="f82" y="f83"/>
                  </a:lnTo>
                  <a:lnTo>
                    <a:pt x="f84" y="f85"/>
                  </a:lnTo>
                  <a:lnTo>
                    <a:pt x="f86" y="f87"/>
                  </a:lnTo>
                  <a:lnTo>
                    <a:pt x="f82" y="f83"/>
                  </a:lnTo>
                  <a:lnTo>
                    <a:pt x="f88" y="f89"/>
                  </a:lnTo>
                  <a:cubicBezTo>
                    <a:pt x="f90" y="f91"/>
                    <a:pt x="f92" y="f93"/>
                    <a:pt x="f69" y="f70"/>
                  </a:cubicBezTo>
                  <a:close/>
                  <a:moveTo>
                    <a:pt x="f94" y="f95"/>
                  </a:moveTo>
                  <a:cubicBezTo>
                    <a:pt x="f96" y="f97"/>
                    <a:pt x="f98" y="f99"/>
                    <a:pt x="f100" y="f101"/>
                  </a:cubicBezTo>
                  <a:cubicBezTo>
                    <a:pt x="f102" y="f103"/>
                    <a:pt x="f104" y="f105"/>
                    <a:pt x="f106" y="f107"/>
                  </a:cubicBezTo>
                  <a:lnTo>
                    <a:pt x="f106" y="f108"/>
                  </a:lnTo>
                  <a:cubicBezTo>
                    <a:pt x="f109" y="f110"/>
                    <a:pt x="f111" y="f112"/>
                    <a:pt x="f113" y="f114"/>
                  </a:cubicBezTo>
                  <a:cubicBezTo>
                    <a:pt x="f115" y="f116"/>
                    <a:pt x="f117" y="f118"/>
                    <a:pt x="f94" y="f95"/>
                  </a:cubicBezTo>
                  <a:close/>
                  <a:moveTo>
                    <a:pt x="f119" y="f120"/>
                  </a:moveTo>
                  <a:cubicBezTo>
                    <a:pt x="f121" y="f122"/>
                    <a:pt x="f123" y="f124"/>
                    <a:pt x="f125" y="f126"/>
                  </a:cubicBezTo>
                  <a:cubicBezTo>
                    <a:pt x="f127" y="f128"/>
                    <a:pt x="f129" y="f130"/>
                    <a:pt x="f131" y="f132"/>
                  </a:cubicBezTo>
                  <a:cubicBezTo>
                    <a:pt x="f133" y="f134"/>
                    <a:pt x="f135" y="f136"/>
                    <a:pt x="f137" y="f138"/>
                  </a:cubicBezTo>
                  <a:cubicBezTo>
                    <a:pt x="f139" y="f140"/>
                    <a:pt x="f141" y="f142"/>
                    <a:pt x="f143" y="f144"/>
                  </a:cubicBezTo>
                  <a:cubicBezTo>
                    <a:pt x="f145" y="f146"/>
                    <a:pt x="f147" y="f148"/>
                    <a:pt x="f149" y="f150"/>
                  </a:cubicBezTo>
                  <a:cubicBezTo>
                    <a:pt x="f151" y="f152"/>
                    <a:pt x="f153" y="f154"/>
                    <a:pt x="f155" y="f27"/>
                  </a:cubicBezTo>
                  <a:cubicBezTo>
                    <a:pt x="f156" y="f87"/>
                    <a:pt x="f157" y="f50"/>
                    <a:pt x="f158" y="f159"/>
                  </a:cubicBezTo>
                  <a:cubicBezTo>
                    <a:pt x="f160" y="f161"/>
                    <a:pt x="f162" y="f163"/>
                    <a:pt x="f164" y="f165"/>
                  </a:cubicBezTo>
                  <a:cubicBezTo>
                    <a:pt x="f166" y="f167"/>
                    <a:pt x="f168" y="f169"/>
                    <a:pt x="f170" y="f171"/>
                  </a:cubicBezTo>
                  <a:cubicBezTo>
                    <a:pt x="f172" y="f173"/>
                    <a:pt x="f174" y="f175"/>
                    <a:pt x="f176" y="f177"/>
                  </a:cubicBezTo>
                  <a:cubicBezTo>
                    <a:pt x="f178" y="f56"/>
                    <a:pt x="f179" y="f180"/>
                    <a:pt x="f181" y="f182"/>
                  </a:cubicBezTo>
                  <a:cubicBezTo>
                    <a:pt x="f183" y="f184"/>
                    <a:pt x="f185" y="f186"/>
                    <a:pt x="f187" y="f188"/>
                  </a:cubicBezTo>
                  <a:cubicBezTo>
                    <a:pt x="f189" y="f188"/>
                    <a:pt x="f190" y="f191"/>
                    <a:pt x="f192" y="f112"/>
                  </a:cubicBezTo>
                  <a:cubicBezTo>
                    <a:pt x="f193" y="f194"/>
                    <a:pt x="f190" y="f195"/>
                    <a:pt x="f196" y="f197"/>
                  </a:cubicBezTo>
                  <a:cubicBezTo>
                    <a:pt x="f198" y="f199"/>
                    <a:pt x="f200" y="f201"/>
                    <a:pt x="f202" y="f203"/>
                  </a:cubicBez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8" y="f229"/>
                    <a:pt x="f230" y="f231"/>
                    <a:pt x="f232" y="f223"/>
                  </a:cubicBezTo>
                  <a:cubicBezTo>
                    <a:pt x="f233" y="f234"/>
                    <a:pt x="f235" y="f236"/>
                    <a:pt x="f237" y="f238"/>
                  </a:cubicBezTo>
                  <a:cubicBezTo>
                    <a:pt x="f239" y="f240"/>
                    <a:pt x="f241" y="f242"/>
                    <a:pt x="f243" y="f242"/>
                  </a:cubicBezTo>
                  <a:lnTo>
                    <a:pt x="f6" y="f244"/>
                  </a:lnTo>
                  <a:lnTo>
                    <a:pt x="f6" y="f7"/>
                  </a:lnTo>
                  <a:lnTo>
                    <a:pt x="f5" y="f7"/>
                  </a:lnTo>
                  <a:lnTo>
                    <a:pt x="f5" y="f245"/>
                  </a:lnTo>
                  <a:lnTo>
                    <a:pt x="f246" y="f247"/>
                  </a:lnTo>
                  <a:cubicBezTo>
                    <a:pt x="f248" y="f249"/>
                    <a:pt x="f250" y="f251"/>
                    <a:pt x="f252" y="f253"/>
                  </a:cubicBezTo>
                  <a:cubicBezTo>
                    <a:pt x="f254" y="f255"/>
                    <a:pt x="f256" y="f257"/>
                    <a:pt x="f258" y="f259"/>
                  </a:cubicBezTo>
                  <a:cubicBezTo>
                    <a:pt x="f260" y="f261"/>
                    <a:pt x="f262" y="f263"/>
                    <a:pt x="f264" y="f265"/>
                  </a:cubicBezTo>
                  <a:cubicBezTo>
                    <a:pt x="f266" y="f267"/>
                    <a:pt x="f268" y="f269"/>
                    <a:pt x="f270" y="f271"/>
                  </a:cubicBezTo>
                  <a:cubicBezTo>
                    <a:pt x="f272" y="f273"/>
                    <a:pt x="f274" y="f275"/>
                    <a:pt x="f276" y="f277"/>
                  </a:cubicBezTo>
                  <a:cubicBezTo>
                    <a:pt x="f278" y="f279"/>
                    <a:pt x="f280" y="f281"/>
                    <a:pt x="f282" y="f283"/>
                  </a:cubicBezTo>
                  <a:cubicBezTo>
                    <a:pt x="f284" y="f285"/>
                    <a:pt x="f286" y="f287"/>
                    <a:pt x="f288" y="f287"/>
                  </a:cubicBezTo>
                  <a:cubicBezTo>
                    <a:pt x="f289" y="f287"/>
                    <a:pt x="f290" y="f291"/>
                    <a:pt x="f292" y="f287"/>
                  </a:cubicBezTo>
                  <a:cubicBezTo>
                    <a:pt x="f293" y="f294"/>
                    <a:pt x="f295" y="f296"/>
                    <a:pt x="f297" y="f298"/>
                  </a:cubicBezTo>
                  <a:cubicBezTo>
                    <a:pt x="f299" y="f300"/>
                    <a:pt x="f301" y="f302"/>
                    <a:pt x="f303" y="f304"/>
                  </a:cubicBezTo>
                  <a:cubicBezTo>
                    <a:pt x="f305" y="f306"/>
                    <a:pt x="f307" y="f308"/>
                    <a:pt x="f309" y="f310"/>
                  </a:cubicBezTo>
                  <a:cubicBezTo>
                    <a:pt x="f311" y="f312"/>
                    <a:pt x="f313" y="f314"/>
                    <a:pt x="f315" y="f314"/>
                  </a:cubicBezTo>
                  <a:cubicBezTo>
                    <a:pt x="f316" y="f314"/>
                    <a:pt x="f317" y="f318"/>
                    <a:pt x="f319" y="f320"/>
                  </a:cubicBezTo>
                  <a:cubicBezTo>
                    <a:pt x="f321" y="f322"/>
                    <a:pt x="f323" y="f324"/>
                    <a:pt x="f325" y="f326"/>
                  </a:cubicBezTo>
                  <a:cubicBezTo>
                    <a:pt x="f327" y="f328"/>
                    <a:pt x="f329" y="f330"/>
                    <a:pt x="f331" y="f326"/>
                  </a:cubicBezTo>
                  <a:cubicBezTo>
                    <a:pt x="f332" y="f333"/>
                    <a:pt x="f334" y="f335"/>
                    <a:pt x="f336" y="f337"/>
                  </a:cubicBezTo>
                  <a:cubicBezTo>
                    <a:pt x="f338" y="f339"/>
                    <a:pt x="f340" y="f341"/>
                    <a:pt x="f342" y="f343"/>
                  </a:cubicBezTo>
                  <a:cubicBezTo>
                    <a:pt x="f344" y="f345"/>
                    <a:pt x="f346" y="f347"/>
                    <a:pt x="f348" y="f349"/>
                  </a:cubicBezTo>
                  <a:cubicBezTo>
                    <a:pt x="f350" y="f351"/>
                    <a:pt x="f352" y="f353"/>
                    <a:pt x="f354" y="f355"/>
                  </a:cubicBezTo>
                  <a:cubicBezTo>
                    <a:pt x="f356" y="f357"/>
                    <a:pt x="f358" y="f359"/>
                    <a:pt x="f360" y="f361"/>
                  </a:cubicBezTo>
                  <a:cubicBezTo>
                    <a:pt x="f362" y="f363"/>
                    <a:pt x="f364" y="f365"/>
                    <a:pt x="f366" y="f367"/>
                  </a:cubicBezTo>
                  <a:cubicBezTo>
                    <a:pt x="f368" y="f369"/>
                    <a:pt x="f370" y="f371"/>
                    <a:pt x="f372" y="f373"/>
                  </a:cubicBezTo>
                  <a:cubicBezTo>
                    <a:pt x="f374" y="f375"/>
                    <a:pt x="f376" y="f377"/>
                    <a:pt x="f378" y="f379"/>
                  </a:cubicBezTo>
                  <a:cubicBezTo>
                    <a:pt x="f380" y="f371"/>
                    <a:pt x="f381" y="f382"/>
                    <a:pt x="f383" y="f384"/>
                  </a:cubicBezTo>
                  <a:cubicBezTo>
                    <a:pt x="f385" y="f349"/>
                    <a:pt x="f386" y="f387"/>
                    <a:pt x="f388" y="f389"/>
                  </a:cubicBezTo>
                  <a:cubicBezTo>
                    <a:pt x="f390" y="f391"/>
                    <a:pt x="f392" y="f393"/>
                    <a:pt x="f394" y="f395"/>
                  </a:cubicBezTo>
                  <a:cubicBezTo>
                    <a:pt x="f396" y="f93"/>
                    <a:pt x="f397" y="f180"/>
                    <a:pt x="f398" y="f93"/>
                  </a:cubicBezTo>
                  <a:cubicBezTo>
                    <a:pt x="f399" y="f400"/>
                    <a:pt x="f401" y="f402"/>
                    <a:pt x="f403" y="f404"/>
                  </a:cubicBezTo>
                  <a:cubicBezTo>
                    <a:pt x="f405" y="f406"/>
                    <a:pt x="f407" y="f408"/>
                    <a:pt x="f409" y="f410"/>
                  </a:cubicBezTo>
                  <a:cubicBezTo>
                    <a:pt x="f411" y="f54"/>
                    <a:pt x="f412" y="f413"/>
                    <a:pt x="f414" y="f415"/>
                  </a:cubicBezTo>
                  <a:cubicBezTo>
                    <a:pt x="f416" y="f177"/>
                    <a:pt x="f417" y="f418"/>
                    <a:pt x="f419" y="f107"/>
                  </a:cubicBezTo>
                  <a:cubicBezTo>
                    <a:pt x="f420" y="f421"/>
                    <a:pt x="f422" y="f423"/>
                    <a:pt x="f424" y="f425"/>
                  </a:cubicBezTo>
                  <a:cubicBezTo>
                    <a:pt x="f426" y="f427"/>
                    <a:pt x="f428" y="f429"/>
                    <a:pt x="f430" y="f431"/>
                  </a:cubicBezTo>
                  <a:cubicBezTo>
                    <a:pt x="f432" y="f433"/>
                    <a:pt x="f434" y="f435"/>
                    <a:pt x="f436" y="f437"/>
                  </a:cubicBezTo>
                  <a:cubicBezTo>
                    <a:pt x="f438" y="f439"/>
                    <a:pt x="f440" y="f441"/>
                    <a:pt x="f442" y="f186"/>
                  </a:cubicBezTo>
                  <a:cubicBezTo>
                    <a:pt x="f443" y="f444"/>
                    <a:pt x="f445" y="f105"/>
                    <a:pt x="f446" y="f447"/>
                  </a:cubicBezTo>
                  <a:cubicBezTo>
                    <a:pt x="f448" y="f116"/>
                    <a:pt x="f449" y="f450"/>
                    <a:pt x="f451" y="f452"/>
                  </a:cubicBezTo>
                  <a:cubicBezTo>
                    <a:pt x="f453" y="f454"/>
                    <a:pt x="f455" y="f456"/>
                    <a:pt x="f457" y="f458"/>
                  </a:cubicBezTo>
                  <a:cubicBezTo>
                    <a:pt x="f459" y="f460"/>
                    <a:pt x="f461" y="f462"/>
                    <a:pt x="f119" y="f120"/>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6" name="Graphic 19">
              <a:extLst>
                <a:ext uri="{FF2B5EF4-FFF2-40B4-BE49-F238E27FC236}">
                  <a16:creationId xmlns:a16="http://schemas.microsoft.com/office/drawing/2014/main" id="{80965E72-6BE2-4488-A4C3-378F075DB3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736" y="-58247"/>
              <a:ext cx="9803959" cy="6053529"/>
            </a:xfrm>
            <a:prstGeom prst="rect">
              <a:avLst/>
            </a:prstGeom>
            <a:noFill/>
            <a:ln cap="flat">
              <a:noFill/>
            </a:ln>
          </p:spPr>
        </p:pic>
      </p:grpSp>
      <p:pic>
        <p:nvPicPr>
          <p:cNvPr id="7" name="Graphic 8">
            <a:extLst>
              <a:ext uri="{FF2B5EF4-FFF2-40B4-BE49-F238E27FC236}">
                <a16:creationId xmlns:a16="http://schemas.microsoft.com/office/drawing/2014/main" id="{D113904A-7F37-4855-ADAE-718DADFD22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46832" y="1461430"/>
            <a:ext cx="3318805" cy="228600"/>
          </a:xfrm>
          <a:prstGeom prst="rect">
            <a:avLst/>
          </a:prstGeom>
          <a:noFill/>
          <a:ln cap="flat">
            <a:noFill/>
          </a:ln>
        </p:spPr>
      </p:pic>
      <p:sp>
        <p:nvSpPr>
          <p:cNvPr id="8" name="ZoneTexte 16">
            <a:extLst>
              <a:ext uri="{FF2B5EF4-FFF2-40B4-BE49-F238E27FC236}">
                <a16:creationId xmlns:a16="http://schemas.microsoft.com/office/drawing/2014/main" id="{9FFF491B-8D1A-45F8-B576-70CCEB46FF86}"/>
              </a:ext>
            </a:extLst>
          </p:cNvPr>
          <p:cNvSpPr txBox="1"/>
          <p:nvPr/>
        </p:nvSpPr>
        <p:spPr>
          <a:xfrm>
            <a:off x="-604839" y="1033345"/>
            <a:ext cx="9144000" cy="778428"/>
          </a:xfrm>
          <a:prstGeom prst="rect">
            <a:avLst/>
          </a:prstGeom>
          <a:noFill/>
          <a:ln cap="flat">
            <a:noFill/>
          </a:ln>
        </p:spPr>
        <p:txBody>
          <a:bodyPr vert="horz" wrap="square" lIns="0" tIns="0" rIns="0" bIns="0" anchor="t" anchorCtr="1" compatLnSpc="1">
            <a:noAutofit/>
          </a:bodyPr>
          <a:lstStyle/>
          <a:p>
            <a:pPr marL="0" marR="0" lvl="0" indent="0" algn="ctr" defTabSz="457200" rtl="0" fontAlgn="auto" hangingPunct="1">
              <a:lnSpc>
                <a:spcPct val="100000"/>
              </a:lnSpc>
              <a:spcBef>
                <a:spcPts val="0"/>
              </a:spcBef>
              <a:spcAft>
                <a:spcPts val="0"/>
              </a:spcAft>
              <a:buNone/>
              <a:tabLst>
                <a:tab pos="3763963" algn="l"/>
              </a:tabLst>
              <a:defRPr sz="1800" b="0" i="0" u="none" strike="noStrike" kern="0" cap="none" spc="0" baseline="0">
                <a:solidFill>
                  <a:srgbClr val="000000"/>
                </a:solidFill>
                <a:uFillTx/>
              </a:defRPr>
            </a:pPr>
            <a:r>
              <a:rPr lang="fr-FR" sz="4000" b="0" i="0" u="none" strike="noStrike" kern="1200" cap="none" spc="0" baseline="0" dirty="0">
                <a:solidFill>
                  <a:srgbClr val="FFFFFF"/>
                </a:solidFill>
                <a:uFillTx/>
                <a:latin typeface="FFHand"/>
                <a:cs typeface="Arial" pitchFamily="34"/>
              </a:rPr>
              <a:t>L’incroyable tournée</a:t>
            </a:r>
          </a:p>
        </p:txBody>
      </p:sp>
      <p:pic>
        <p:nvPicPr>
          <p:cNvPr id="9" name="Graphic 68">
            <a:extLst>
              <a:ext uri="{FF2B5EF4-FFF2-40B4-BE49-F238E27FC236}">
                <a16:creationId xmlns:a16="http://schemas.microsoft.com/office/drawing/2014/main" id="{859A8B0D-4220-4FB1-9012-8B111055A1CF}"/>
              </a:ext>
            </a:extLst>
          </p:cNvPr>
          <p:cNvPicPr>
            <a:picLocks noChangeAspect="1"/>
          </p:cNvPicPr>
          <p:nvPr/>
        </p:nvPicPr>
        <p:blipFill>
          <a:blip r:embed="rId10"/>
          <a:stretch>
            <a:fillRect/>
          </a:stretch>
        </p:blipFill>
        <p:spPr>
          <a:xfrm>
            <a:off x="7934321" y="1064992"/>
            <a:ext cx="1002795" cy="285402"/>
          </a:xfrm>
          <a:prstGeom prst="rect">
            <a:avLst/>
          </a:prstGeom>
          <a:noFill/>
          <a:ln cap="flat">
            <a:noFill/>
          </a:ln>
        </p:spPr>
      </p:pic>
      <p:pic>
        <p:nvPicPr>
          <p:cNvPr id="12" name="Image 11">
            <a:hlinkClick r:id="rId11"/>
            <a:extLst>
              <a:ext uri="{FF2B5EF4-FFF2-40B4-BE49-F238E27FC236}">
                <a16:creationId xmlns:a16="http://schemas.microsoft.com/office/drawing/2014/main" id="{6EAC322F-E988-4BA2-834A-F1E085C5A2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243" y="2032620"/>
            <a:ext cx="9144000" cy="453081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par>
                                <p:cTn id="8" presetID="22" presetClass="entr" presetSubtype="8" fill="hold"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50"/>
                                        <p:tgtEl>
                                          <p:spTgt spid="7"/>
                                        </p:tgtEl>
                                      </p:cBhvr>
                                    </p:animEffect>
                                  </p:childTnLst>
                                </p:cTn>
                              </p:par>
                              <p:par>
                                <p:cTn id="11" presetID="22" presetClass="exit" presetSubtype="8" fill="hold" nodeType="withEffect">
                                  <p:stCondLst>
                                    <p:cond delay="1000"/>
                                  </p:stCondLst>
                                  <p:childTnLst>
                                    <p:animEffect transition="out" filter="wipe(left)">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name="Slide16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046325-0E53-476E-846A-7D15FB28EE10}"/>
              </a:ext>
            </a:extLst>
          </p:cNvPr>
          <p:cNvSpPr txBox="1">
            <a:spLocks noGrp="1"/>
          </p:cNvSpPr>
          <p:nvPr>
            <p:ph type="title"/>
          </p:nvPr>
        </p:nvSpPr>
        <p:spPr>
          <a:xfrm>
            <a:off x="457190" y="-34171"/>
            <a:ext cx="8229600" cy="1143000"/>
          </a:xfrm>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Commission Médicale</a:t>
            </a:r>
          </a:p>
        </p:txBody>
      </p:sp>
      <p:pic>
        <p:nvPicPr>
          <p:cNvPr id="3" name="Picture 6" descr="C:\Users\user\Pictures\HAUTS DE FRANCE\FOND BLANC\01_QUADRI\FFHB_LOGO_LIGUE_HAUTS_DE_FRANCE_FD_BL_Q.png">
            <a:extLst>
              <a:ext uri="{FF2B5EF4-FFF2-40B4-BE49-F238E27FC236}">
                <a16:creationId xmlns:a16="http://schemas.microsoft.com/office/drawing/2014/main" id="{2607A174-2887-4850-B201-2DC7D15FD68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5C60B6B8-42E4-4292-AE58-EF9BE1101E9B}"/>
              </a:ext>
            </a:extLst>
          </p:cNvPr>
          <p:cNvSpPr txBox="1"/>
          <p:nvPr/>
        </p:nvSpPr>
        <p:spPr>
          <a:xfrm>
            <a:off x="1943703" y="2644170"/>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Jean-Pierre LEPOINTE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0" cap="none" spc="0" baseline="0">
                <a:solidFill>
                  <a:srgbClr val="002060"/>
                </a:solidFill>
                <a:uFillTx/>
                <a:latin typeface="Roboto" pitchFamily="2"/>
                <a:ea typeface="Roboto" pitchFamily="2"/>
              </a:rPr>
              <a:t>Président </a:t>
            </a:r>
            <a:r>
              <a:rPr lang="fr-FR" sz="2800" b="1" i="1" u="none" strike="noStrike" kern="1200" cap="none" spc="0" baseline="0">
                <a:solidFill>
                  <a:srgbClr val="002060"/>
                </a:solidFill>
                <a:uFillTx/>
                <a:latin typeface="Roboto" pitchFamily="2"/>
                <a:ea typeface="Roboto" pitchFamily="2"/>
              </a:rPr>
              <a:t>de la Ligue de Handball des Hauts-de-France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18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03658E-D526-4A1A-BE58-4F2629CC5A2F}"/>
              </a:ext>
            </a:extLst>
          </p:cNvPr>
          <p:cNvSpPr txBox="1">
            <a:spLocks noGrp="1"/>
          </p:cNvSpPr>
          <p:nvPr>
            <p:ph type="title"/>
          </p:nvPr>
        </p:nvSpPr>
        <p:spPr>
          <a:xfrm>
            <a:off x="457190" y="-34171"/>
            <a:ext cx="8229600" cy="1143000"/>
          </a:xfrm>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Commission Médicale</a:t>
            </a:r>
          </a:p>
        </p:txBody>
      </p:sp>
      <p:pic>
        <p:nvPicPr>
          <p:cNvPr id="3" name="Picture 6" descr="C:\Users\user\Pictures\HAUTS DE FRANCE\FOND BLANC\01_QUADRI\FFHB_LOGO_LIGUE_HAUTS_DE_FRANCE_FD_BL_Q.png">
            <a:extLst>
              <a:ext uri="{FF2B5EF4-FFF2-40B4-BE49-F238E27FC236}">
                <a16:creationId xmlns:a16="http://schemas.microsoft.com/office/drawing/2014/main" id="{9F1B9434-6251-4942-8F90-6B3BCA29DDB4}"/>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D2285437-ECE8-46DE-B8AF-9CC9B1CB469D}"/>
              </a:ext>
            </a:extLst>
          </p:cNvPr>
          <p:cNvSpPr txBox="1"/>
          <p:nvPr/>
        </p:nvSpPr>
        <p:spPr>
          <a:xfrm>
            <a:off x="1943703" y="2644170"/>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Jean-Pierre LEPOINTE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0" cap="none" spc="0" baseline="0">
                <a:solidFill>
                  <a:srgbClr val="002060"/>
                </a:solidFill>
                <a:uFillTx/>
                <a:latin typeface="Roboto" pitchFamily="2"/>
                <a:ea typeface="Roboto" pitchFamily="2"/>
              </a:rPr>
              <a:t>Président </a:t>
            </a:r>
            <a:r>
              <a:rPr lang="fr-FR" sz="2800" b="1" i="1" u="none" strike="noStrike" kern="1200" cap="none" spc="0" baseline="0">
                <a:solidFill>
                  <a:srgbClr val="002060"/>
                </a:solidFill>
                <a:uFillTx/>
                <a:latin typeface="Roboto" pitchFamily="2"/>
                <a:ea typeface="Roboto" pitchFamily="2"/>
              </a:rPr>
              <a:t>de la Ligue de Handball des Hauts-de-France</a:t>
            </a:r>
          </a:p>
        </p:txBody>
      </p:sp>
      <p:sp>
        <p:nvSpPr>
          <p:cNvPr id="5" name="ZoneTexte 6">
            <a:extLst>
              <a:ext uri="{FF2B5EF4-FFF2-40B4-BE49-F238E27FC236}">
                <a16:creationId xmlns:a16="http://schemas.microsoft.com/office/drawing/2014/main" id="{A10ACFC4-E3E4-4B87-9F05-65233F731998}"/>
              </a:ext>
            </a:extLst>
          </p:cNvPr>
          <p:cNvSpPr txBox="1"/>
          <p:nvPr/>
        </p:nvSpPr>
        <p:spPr>
          <a:xfrm>
            <a:off x="453368" y="5909456"/>
            <a:ext cx="195455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1" u="none" strike="noStrike" kern="1200" cap="none" spc="0" baseline="0">
                <a:solidFill>
                  <a:srgbClr val="C00000"/>
                </a:solidFill>
                <a:effectLst>
                  <a:outerShdw dist="38096" dir="2700000">
                    <a:srgbClr val="000000"/>
                  </a:outerShdw>
                </a:effectLst>
                <a:uFillTx/>
                <a:latin typeface="Roboto" pitchFamily="2"/>
                <a:ea typeface="Roboto" pitchFamily="2"/>
              </a:rPr>
              <a:t>VOTE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16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B06B58-FF84-4182-976C-451F5BF64E07}"/>
              </a:ext>
            </a:extLst>
          </p:cNvPr>
          <p:cNvSpPr txBox="1">
            <a:spLocks noGrp="1"/>
          </p:cNvSpPr>
          <p:nvPr>
            <p:ph type="title"/>
          </p:nvPr>
        </p:nvSpPr>
        <p:spPr>
          <a:xfrm>
            <a:off x="457190" y="-34171"/>
            <a:ext cx="8229600" cy="1143000"/>
          </a:xfrm>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Elections 2024 - 2029</a:t>
            </a:r>
          </a:p>
        </p:txBody>
      </p:sp>
      <p:pic>
        <p:nvPicPr>
          <p:cNvPr id="3" name="Picture 6" descr="C:\Users\user\Pictures\HAUTS DE FRANCE\FOND BLANC\01_QUADRI\FFHB_LOGO_LIGUE_HAUTS_DE_FRANCE_FD_BL_Q.png">
            <a:extLst>
              <a:ext uri="{FF2B5EF4-FFF2-40B4-BE49-F238E27FC236}">
                <a16:creationId xmlns:a16="http://schemas.microsoft.com/office/drawing/2014/main" id="{B8719F6C-8114-41AD-8121-6A2F0FE30A54}"/>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F47E1F9D-0B09-4F01-899F-6FD14F42E551}"/>
              </a:ext>
            </a:extLst>
          </p:cNvPr>
          <p:cNvSpPr txBox="1"/>
          <p:nvPr/>
        </p:nvSpPr>
        <p:spPr>
          <a:xfrm>
            <a:off x="1943703" y="2644170"/>
            <a:ext cx="5256583" cy="181587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Jean-Pierre LEPOINTE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0" cap="none" spc="0" baseline="0">
                <a:solidFill>
                  <a:srgbClr val="002060"/>
                </a:solidFill>
                <a:uFillTx/>
                <a:latin typeface="Roboto" pitchFamily="2"/>
                <a:ea typeface="Roboto" pitchFamily="2"/>
              </a:rPr>
              <a:t>Président </a:t>
            </a:r>
            <a:r>
              <a:rPr lang="fr-FR" sz="2800" b="1" i="1" u="none" strike="noStrike" kern="1200" cap="none" spc="0" baseline="0">
                <a:solidFill>
                  <a:srgbClr val="002060"/>
                </a:solidFill>
                <a:uFillTx/>
                <a:latin typeface="Roboto" pitchFamily="2"/>
                <a:ea typeface="Roboto" pitchFamily="2"/>
              </a:rPr>
              <a:t>de la Ligue de Handball des Hauts-de-France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18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708122-DF52-427E-8F12-EF9161C20861}"/>
              </a:ext>
            </a:extLst>
          </p:cNvPr>
          <p:cNvSpPr txBox="1">
            <a:spLocks noGrp="1"/>
          </p:cNvSpPr>
          <p:nvPr>
            <p:ph type="title"/>
          </p:nvPr>
        </p:nvSpPr>
        <p:spPr>
          <a:xfrm>
            <a:off x="5297512" y="2520488"/>
            <a:ext cx="3445504" cy="1143000"/>
          </a:xfrm>
        </p:spPr>
        <p:txBody>
          <a:bodyPr>
            <a:normAutofit fontScale="90000"/>
          </a:bodyPr>
          <a:lstStyle/>
          <a:p>
            <a:pPr lvl="0"/>
            <a:r>
              <a:rPr lang="fr-FR" sz="3600" b="1" u="sng">
                <a:solidFill>
                  <a:srgbClr val="003C74"/>
                </a:solidFill>
                <a:effectLst>
                  <a:outerShdw dist="38096" dir="2700000">
                    <a:srgbClr val="000000"/>
                  </a:outerShdw>
                </a:effectLst>
                <a:latin typeface="Roboto Medium" pitchFamily="2"/>
                <a:ea typeface="Roboto Medium" pitchFamily="2"/>
              </a:rPr>
              <a:t>Elections 2024 - 2029</a:t>
            </a:r>
          </a:p>
        </p:txBody>
      </p:sp>
      <p:pic>
        <p:nvPicPr>
          <p:cNvPr id="3" name="Picture 6" descr="C:\Users\user\Pictures\HAUTS DE FRANCE\FOND BLANC\01_QUADRI\FFHB_LOGO_LIGUE_HAUTS_DE_FRANCE_FD_BL_Q.png">
            <a:extLst>
              <a:ext uri="{FF2B5EF4-FFF2-40B4-BE49-F238E27FC236}">
                <a16:creationId xmlns:a16="http://schemas.microsoft.com/office/drawing/2014/main" id="{4AA69762-7376-4798-9719-8CFC24224A8F}"/>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Image 5">
            <a:extLst>
              <a:ext uri="{FF2B5EF4-FFF2-40B4-BE49-F238E27FC236}">
                <a16:creationId xmlns:a16="http://schemas.microsoft.com/office/drawing/2014/main" id="{2232123E-E22C-4E99-9A4B-B5A8192614AE}"/>
              </a:ext>
            </a:extLst>
          </p:cNvPr>
          <p:cNvPicPr>
            <a:picLocks noChangeAspect="1"/>
          </p:cNvPicPr>
          <p:nvPr/>
        </p:nvPicPr>
        <p:blipFill>
          <a:blip r:embed="rId3"/>
          <a:stretch>
            <a:fillRect/>
          </a:stretch>
        </p:blipFill>
        <p:spPr>
          <a:xfrm>
            <a:off x="0" y="0"/>
            <a:ext cx="4848304" cy="6858000"/>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2C0385-013A-4763-BDFA-160F90A59296}"/>
              </a:ext>
            </a:extLst>
          </p:cNvPr>
          <p:cNvSpPr txBox="1">
            <a:spLocks noGrp="1"/>
          </p:cNvSpPr>
          <p:nvPr>
            <p:ph type="title"/>
          </p:nvPr>
        </p:nvSpPr>
        <p:spPr>
          <a:xfrm>
            <a:off x="457200" y="137626"/>
            <a:ext cx="8229600" cy="1143000"/>
          </a:xfrm>
        </p:spPr>
        <p:txBody>
          <a:bodyPr/>
          <a:lstStyle/>
          <a:p>
            <a:pPr lvl="0"/>
            <a:r>
              <a:rPr lang="fr-FR" sz="4000" b="1" u="sng">
                <a:solidFill>
                  <a:srgbClr val="003C74"/>
                </a:solidFill>
                <a:effectLst>
                  <a:outerShdw dist="38096" dir="2700000">
                    <a:srgbClr val="000000"/>
                  </a:outerShdw>
                </a:effectLst>
                <a:latin typeface="Roboto Medium" pitchFamily="2"/>
                <a:ea typeface="Roboto Medium" pitchFamily="2"/>
              </a:rPr>
              <a:t>Clôture de l’Assemblée Générale</a:t>
            </a:r>
          </a:p>
        </p:txBody>
      </p:sp>
      <p:pic>
        <p:nvPicPr>
          <p:cNvPr id="3" name="Picture 6" descr="C:\Users\user\Pictures\HAUTS DE FRANCE\FOND BLANC\01_QUADRI\FFHB_LOGO_LIGUE_HAUTS_DE_FRANCE_FD_BL_Q.png">
            <a:extLst>
              <a:ext uri="{FF2B5EF4-FFF2-40B4-BE49-F238E27FC236}">
                <a16:creationId xmlns:a16="http://schemas.microsoft.com/office/drawing/2014/main" id="{7094F240-186E-434C-98B7-BC0C07365E8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8">
            <a:extLst>
              <a:ext uri="{FF2B5EF4-FFF2-40B4-BE49-F238E27FC236}">
                <a16:creationId xmlns:a16="http://schemas.microsoft.com/office/drawing/2014/main" id="{43BC9DED-DC01-4390-907C-80B7C2D2505B}"/>
              </a:ext>
            </a:extLst>
          </p:cNvPr>
          <p:cNvSpPr txBox="1"/>
          <p:nvPr/>
        </p:nvSpPr>
        <p:spPr>
          <a:xfrm>
            <a:off x="332292" y="2137912"/>
            <a:ext cx="8479414" cy="31700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1" u="none" strike="noStrike" kern="1200" cap="none" spc="0" baseline="0">
                <a:solidFill>
                  <a:srgbClr val="C00000"/>
                </a:solidFill>
                <a:effectLst>
                  <a:outerShdw dist="38096" dir="2700000">
                    <a:srgbClr val="000000"/>
                  </a:outerShdw>
                </a:effectLst>
                <a:uFillTx/>
                <a:latin typeface="Roboto" pitchFamily="2"/>
                <a:ea typeface="Roboto" pitchFamily="2"/>
              </a:rPr>
              <a:t>Nous vous invitons à aller remettre votre zapette à votre table d’émargement, avant de partager le déjeuner ensemble.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1" u="none" strike="noStrike" kern="0" cap="none" spc="0" baseline="0">
                <a:solidFill>
                  <a:srgbClr val="C00000"/>
                </a:solidFill>
                <a:effectLst>
                  <a:outerShdw dist="38096" dir="2700000">
                    <a:srgbClr val="000000"/>
                  </a:outerShdw>
                </a:effectLst>
                <a:uFillTx/>
                <a:latin typeface="Roboto" pitchFamily="2"/>
                <a:ea typeface="Roboto" pitchFamily="2"/>
              </a:rPr>
              <a:t>Merci à vous</a:t>
            </a:r>
            <a:endParaRPr lang="fr-FR" sz="4000" b="1" i="1" u="none" strike="noStrike" kern="1200" cap="none" spc="0" baseline="0">
              <a:solidFill>
                <a:srgbClr val="C00000"/>
              </a:solidFill>
              <a:effectLst>
                <a:outerShdw dist="38096" dir="2700000">
                  <a:srgbClr val="000000"/>
                </a:outerShdw>
              </a:effectLst>
              <a:uFillTx/>
              <a:latin typeface="Roboto" pitchFamily="2"/>
              <a:ea typeface="Roboto" pitchFamily="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3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F57B6-5B4F-4C05-8D04-C2A998C1F54D}"/>
              </a:ext>
            </a:extLst>
          </p:cNvPr>
          <p:cNvSpPr txBox="1">
            <a:spLocks noGrp="1"/>
          </p:cNvSpPr>
          <p:nvPr>
            <p:ph type="title"/>
          </p:nvPr>
        </p:nvSpPr>
        <p:spPr/>
        <p:txBody>
          <a:bodyPr/>
          <a:lstStyle/>
          <a:p>
            <a:pPr lvl="0"/>
            <a:r>
              <a:rPr lang="fr-FR" b="1" u="sng">
                <a:solidFill>
                  <a:srgbClr val="003C74"/>
                </a:solidFill>
                <a:effectLst>
                  <a:outerShdw dist="38096" dir="2700000">
                    <a:srgbClr val="000000"/>
                  </a:outerShdw>
                </a:effectLst>
                <a:latin typeface="Roboto Medium" pitchFamily="2"/>
                <a:ea typeface="Roboto Medium" pitchFamily="2"/>
              </a:rPr>
              <a:t>Finances</a:t>
            </a:r>
          </a:p>
        </p:txBody>
      </p:sp>
      <p:pic>
        <p:nvPicPr>
          <p:cNvPr id="3" name="Picture 6" descr="C:\Users\user\Pictures\HAUTS DE FRANCE\FOND BLANC\01_QUADRI\FFHB_LOGO_LIGUE_HAUTS_DE_FRANCE_FD_BL_Q.png">
            <a:extLst>
              <a:ext uri="{FF2B5EF4-FFF2-40B4-BE49-F238E27FC236}">
                <a16:creationId xmlns:a16="http://schemas.microsoft.com/office/drawing/2014/main" id="{E8BB4E39-DB69-4F41-86DA-562D634AD84E}"/>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5">
            <a:extLst>
              <a:ext uri="{FF2B5EF4-FFF2-40B4-BE49-F238E27FC236}">
                <a16:creationId xmlns:a16="http://schemas.microsoft.com/office/drawing/2014/main" id="{94612548-B1D9-4A30-98DA-F163C8A4BFF5}"/>
              </a:ext>
            </a:extLst>
          </p:cNvPr>
          <p:cNvSpPr txBox="1"/>
          <p:nvPr/>
        </p:nvSpPr>
        <p:spPr>
          <a:xfrm>
            <a:off x="1943703" y="1544695"/>
            <a:ext cx="5256583"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Jean-Bernard Cailleau &amp; Fabienne Bocaert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1" u="none" strike="noStrike" kern="1200" cap="none" spc="0" baseline="0">
                <a:solidFill>
                  <a:srgbClr val="002060"/>
                </a:solidFill>
                <a:uFillTx/>
                <a:latin typeface="Roboto" pitchFamily="2"/>
                <a:ea typeface="Roboto" pitchFamily="2"/>
              </a:rPr>
              <a:t>Trésoriers de la Ligue de Handball des Hauts-de-France</a:t>
            </a:r>
          </a:p>
        </p:txBody>
      </p:sp>
      <p:sp>
        <p:nvSpPr>
          <p:cNvPr id="5" name="ZoneTexte 5">
            <a:extLst>
              <a:ext uri="{FF2B5EF4-FFF2-40B4-BE49-F238E27FC236}">
                <a16:creationId xmlns:a16="http://schemas.microsoft.com/office/drawing/2014/main" id="{AB9DAA42-CE60-4E7A-B157-62F90AEB71FC}"/>
              </a:ext>
            </a:extLst>
          </p:cNvPr>
          <p:cNvSpPr txBox="1"/>
          <p:nvPr/>
        </p:nvSpPr>
        <p:spPr>
          <a:xfrm>
            <a:off x="1137586" y="4713137"/>
            <a:ext cx="6868817" cy="1569659"/>
          </a:xfrm>
          <a:prstGeom prst="rect">
            <a:avLst/>
          </a:prstGeom>
          <a:noFill/>
          <a:ln cap="flat">
            <a:noFill/>
          </a:ln>
        </p:spPr>
        <p:txBody>
          <a:bodyPr vert="horz" wrap="square" lIns="91440" tIns="45720" rIns="91440" bIns="45720" anchor="t" anchorCtr="1" compatLnSpc="1">
            <a:spAutoFit/>
          </a:bodyPr>
          <a:lstStyle/>
          <a:p>
            <a:pPr marL="457200" marR="0" lvl="0" indent="-457200" algn="ctr"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2060"/>
                </a:solidFill>
                <a:uFillTx/>
                <a:latin typeface="Roboto" pitchFamily="2"/>
                <a:ea typeface="Roboto" pitchFamily="2"/>
              </a:rPr>
              <a:t>Rapport du trésorier</a:t>
            </a:r>
          </a:p>
          <a:p>
            <a:pPr marL="457200" marR="0" lvl="0" indent="-457200" algn="ctr"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400" b="0" i="0" u="none" strike="noStrike" kern="0" cap="none" spc="0" baseline="0">
                <a:solidFill>
                  <a:srgbClr val="002060"/>
                </a:solidFill>
                <a:uFillTx/>
                <a:latin typeface="Roboto" pitchFamily="2"/>
                <a:ea typeface="Roboto" pitchFamily="2"/>
              </a:rPr>
              <a:t>2023 : Bilan et Compte de Résultat</a:t>
            </a:r>
          </a:p>
          <a:p>
            <a:pPr marL="457200" marR="0" lvl="0" indent="-457200" algn="ctr"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400" b="0" i="0" u="none" strike="noStrike" kern="0" cap="none" spc="0" baseline="0">
                <a:solidFill>
                  <a:srgbClr val="002060"/>
                </a:solidFill>
                <a:uFillTx/>
                <a:latin typeface="Roboto" pitchFamily="2"/>
                <a:ea typeface="Roboto" pitchFamily="2"/>
              </a:rPr>
              <a:t>Rapport du commissaire aux comptes</a:t>
            </a:r>
          </a:p>
          <a:p>
            <a:pPr marL="457200" marR="0" lvl="0" indent="-457200" algn="ctr"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2400" b="0" i="0" u="none" strike="noStrike" kern="1200" cap="none" spc="0" baseline="0">
                <a:solidFill>
                  <a:srgbClr val="002060"/>
                </a:solidFill>
                <a:uFillTx/>
                <a:latin typeface="Roboto" pitchFamily="2"/>
                <a:ea typeface="Roboto" pitchFamily="2"/>
              </a:rPr>
              <a:t>2024 </a:t>
            </a:r>
            <a:r>
              <a:rPr lang="fr-FR" sz="2400" b="0" i="0" u="none" strike="noStrike" kern="0" cap="none" spc="0" baseline="0">
                <a:solidFill>
                  <a:srgbClr val="002060"/>
                </a:solidFill>
                <a:uFillTx/>
                <a:latin typeface="Roboto" pitchFamily="2"/>
                <a:ea typeface="Roboto" pitchFamily="2"/>
              </a:rPr>
              <a:t>: Budget Prévisionnel</a:t>
            </a:r>
            <a:endParaRPr lang="fr-FR" sz="2400" b="0" i="0" u="none" strike="noStrike" kern="1200" cap="none" spc="0" baseline="0">
              <a:solidFill>
                <a:srgbClr val="002060"/>
              </a:solidFill>
              <a:uFillTx/>
              <a:latin typeface="Roboto" pitchFamily="2"/>
              <a:ea typeface="Roboto" pitchFamily="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18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862C7A-7EB5-4FF1-9061-EDB303D0BB37}"/>
              </a:ext>
            </a:extLst>
          </p:cNvPr>
          <p:cNvSpPr txBox="1">
            <a:spLocks noGrp="1"/>
          </p:cNvSpPr>
          <p:nvPr>
            <p:ph type="title"/>
          </p:nvPr>
        </p:nvSpPr>
        <p:spPr>
          <a:xfrm>
            <a:off x="457200" y="137626"/>
            <a:ext cx="8229600" cy="1143000"/>
          </a:xfrm>
        </p:spPr>
        <p:txBody>
          <a:bodyPr/>
          <a:lstStyle/>
          <a:p>
            <a:pPr lvl="0"/>
            <a:r>
              <a:rPr lang="fr-FR" sz="4000" b="1" u="sng">
                <a:solidFill>
                  <a:srgbClr val="003C74"/>
                </a:solidFill>
                <a:effectLst>
                  <a:outerShdw dist="38096" dir="2700000">
                    <a:srgbClr val="000000"/>
                  </a:outerShdw>
                </a:effectLst>
                <a:latin typeface="Roboto Medium" pitchFamily="2"/>
                <a:ea typeface="Roboto Medium" pitchFamily="2"/>
              </a:rPr>
              <a:t>Clôture de l’Assemblée Générale</a:t>
            </a:r>
          </a:p>
        </p:txBody>
      </p:sp>
      <p:pic>
        <p:nvPicPr>
          <p:cNvPr id="3" name="Picture 6" descr="C:\Users\user\Pictures\HAUTS DE FRANCE\FOND BLANC\01_QUADRI\FFHB_LOGO_LIGUE_HAUTS_DE_FRANCE_FD_BL_Q.png">
            <a:extLst>
              <a:ext uri="{FF2B5EF4-FFF2-40B4-BE49-F238E27FC236}">
                <a16:creationId xmlns:a16="http://schemas.microsoft.com/office/drawing/2014/main" id="{5FAE2C41-F157-4F0C-A80C-3F172BF760FA}"/>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sp>
        <p:nvSpPr>
          <p:cNvPr id="4" name="ZoneTexte 8">
            <a:extLst>
              <a:ext uri="{FF2B5EF4-FFF2-40B4-BE49-F238E27FC236}">
                <a16:creationId xmlns:a16="http://schemas.microsoft.com/office/drawing/2014/main" id="{AACFFC4A-6F8C-4108-841F-B8240462F7D3}"/>
              </a:ext>
            </a:extLst>
          </p:cNvPr>
          <p:cNvSpPr txBox="1"/>
          <p:nvPr/>
        </p:nvSpPr>
        <p:spPr>
          <a:xfrm>
            <a:off x="1542492" y="1843951"/>
            <a:ext cx="6059015" cy="31700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1" u="none" strike="noStrike" kern="1200" cap="none" spc="0" baseline="0">
                <a:solidFill>
                  <a:srgbClr val="C00000"/>
                </a:solidFill>
                <a:effectLst>
                  <a:outerShdw dist="38096" dir="2700000">
                    <a:srgbClr val="000000"/>
                  </a:outerShdw>
                </a:effectLst>
                <a:uFillTx/>
                <a:latin typeface="Roboto" pitchFamily="2"/>
                <a:ea typeface="Roboto" pitchFamily="2"/>
              </a:rPr>
              <a:t>Place au déjeuner !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1" i="1" u="none" strike="noStrike" kern="0" cap="none" spc="0" baseline="0">
                <a:solidFill>
                  <a:srgbClr val="C00000"/>
                </a:solidFill>
                <a:effectLst>
                  <a:outerShdw dist="38096" dir="2700000">
                    <a:srgbClr val="000000"/>
                  </a:outerShdw>
                </a:effectLst>
                <a:uFillTx/>
                <a:latin typeface="Roboto" pitchFamily="2"/>
                <a:ea typeface="Roboto" pitchFamily="2"/>
              </a:rPr>
              <a:t>Nous vous souhaitons de bonnes vacances et une excellente</a:t>
            </a:r>
            <a:r>
              <a:rPr lang="fr-FR" sz="4000" b="1" i="1" u="none" strike="noStrike" kern="1200" cap="none" spc="0" baseline="0">
                <a:solidFill>
                  <a:srgbClr val="C00000"/>
                </a:solidFill>
                <a:effectLst>
                  <a:outerShdw dist="38096" dir="2700000">
                    <a:srgbClr val="000000"/>
                  </a:outerShdw>
                </a:effectLst>
                <a:uFillTx/>
                <a:latin typeface="Roboto" pitchFamily="2"/>
                <a:ea typeface="Roboto" pitchFamily="2"/>
              </a:rPr>
              <a:t> saison 2024/2025 à tous !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94C88B-90B4-4865-9FD6-941C8A7E3286}"/>
              </a:ext>
            </a:extLst>
          </p:cNvPr>
          <p:cNvSpPr txBox="1">
            <a:spLocks noGrp="1"/>
          </p:cNvSpPr>
          <p:nvPr>
            <p:ph type="title"/>
          </p:nvPr>
        </p:nvSpPr>
        <p:spPr/>
        <p:txBody>
          <a:bodyPr/>
          <a:lstStyle/>
          <a:p>
            <a:pPr lvl="0"/>
            <a:r>
              <a:rPr lang="fr-FR" u="sng">
                <a:solidFill>
                  <a:srgbClr val="003C74"/>
                </a:solidFill>
                <a:effectLst>
                  <a:outerShdw dist="38096" dir="2700000">
                    <a:srgbClr val="000000"/>
                  </a:outerShdw>
                </a:effectLst>
                <a:latin typeface="Roboto Medium" pitchFamily="2"/>
                <a:ea typeface="Roboto Medium" pitchFamily="2"/>
              </a:rPr>
              <a:t>Le Compte de Résultats 2023</a:t>
            </a:r>
          </a:p>
        </p:txBody>
      </p:sp>
      <p:pic>
        <p:nvPicPr>
          <p:cNvPr id="3" name="Picture 6" descr="C:\Users\user\Pictures\HAUTS DE FRANCE\FOND BLANC\01_QUADRI\FFHB_LOGO_LIGUE_HAUTS_DE_FRANCE_FD_BL_Q.png">
            <a:extLst>
              <a:ext uri="{FF2B5EF4-FFF2-40B4-BE49-F238E27FC236}">
                <a16:creationId xmlns:a16="http://schemas.microsoft.com/office/drawing/2014/main" id="{7F872415-7789-4483-BCEC-A494E3C52F3E}"/>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Image 8">
            <a:extLst>
              <a:ext uri="{FF2B5EF4-FFF2-40B4-BE49-F238E27FC236}">
                <a16:creationId xmlns:a16="http://schemas.microsoft.com/office/drawing/2014/main" id="{FECF4EC6-027A-4143-8C3A-57234C61D1BF}"/>
              </a:ext>
            </a:extLst>
          </p:cNvPr>
          <p:cNvPicPr>
            <a:picLocks noChangeAspect="1"/>
          </p:cNvPicPr>
          <p:nvPr/>
        </p:nvPicPr>
        <p:blipFill>
          <a:blip r:embed="rId3"/>
          <a:stretch>
            <a:fillRect/>
          </a:stretch>
        </p:blipFill>
        <p:spPr>
          <a:xfrm>
            <a:off x="512064" y="2092037"/>
            <a:ext cx="8119872" cy="3371502"/>
          </a:xfrm>
          <a:prstGeom prst="rect">
            <a:avLst/>
          </a:prstGeom>
          <a:noFill/>
          <a:ln cap="flat">
            <a:noFill/>
          </a:ln>
          <a:effectLst>
            <a:outerShdw dist="139699" dir="2700000" algn="tl">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C686F-B4D7-4ECF-A65C-364792C3DD17}"/>
              </a:ext>
            </a:extLst>
          </p:cNvPr>
          <p:cNvSpPr txBox="1">
            <a:spLocks noGrp="1"/>
          </p:cNvSpPr>
          <p:nvPr>
            <p:ph type="title"/>
          </p:nvPr>
        </p:nvSpPr>
        <p:spPr/>
        <p:txBody>
          <a:bodyPr/>
          <a:lstStyle/>
          <a:p>
            <a:pPr lvl="0"/>
            <a:r>
              <a:rPr lang="fr-FR" sz="3600" u="sng">
                <a:solidFill>
                  <a:srgbClr val="003C74"/>
                </a:solidFill>
                <a:effectLst>
                  <a:outerShdw dist="38096" dir="2700000">
                    <a:srgbClr val="000000"/>
                  </a:outerShdw>
                </a:effectLst>
                <a:latin typeface="Roboto Medium" pitchFamily="2"/>
                <a:ea typeface="Roboto Medium" pitchFamily="2"/>
              </a:rPr>
              <a:t>Le Bilan 2023</a:t>
            </a:r>
          </a:p>
        </p:txBody>
      </p:sp>
      <p:pic>
        <p:nvPicPr>
          <p:cNvPr id="3" name="Picture 6" descr="C:\Users\user\Pictures\HAUTS DE FRANCE\FOND BLANC\01_QUADRI\FFHB_LOGO_LIGUE_HAUTS_DE_FRANCE_FD_BL_Q.png">
            <a:extLst>
              <a:ext uri="{FF2B5EF4-FFF2-40B4-BE49-F238E27FC236}">
                <a16:creationId xmlns:a16="http://schemas.microsoft.com/office/drawing/2014/main" id="{9C8E73F2-F0D9-4E8B-906B-BB560B5A930C}"/>
              </a:ext>
            </a:extLst>
          </p:cNvPr>
          <p:cNvPicPr>
            <a:picLocks noChangeAspect="1"/>
          </p:cNvPicPr>
          <p:nvPr/>
        </p:nvPicPr>
        <p:blipFill>
          <a:blip r:embed="rId2"/>
          <a:srcRect/>
          <a:stretch>
            <a:fillRect/>
          </a:stretch>
        </p:blipFill>
        <p:spPr>
          <a:xfrm>
            <a:off x="7020269" y="6165305"/>
            <a:ext cx="2020933" cy="575148"/>
          </a:xfrm>
          <a:prstGeom prst="rect">
            <a:avLst/>
          </a:prstGeom>
          <a:noFill/>
          <a:ln cap="flat">
            <a:noFill/>
          </a:ln>
        </p:spPr>
      </p:pic>
      <p:pic>
        <p:nvPicPr>
          <p:cNvPr id="4" name="Image 8">
            <a:extLst>
              <a:ext uri="{FF2B5EF4-FFF2-40B4-BE49-F238E27FC236}">
                <a16:creationId xmlns:a16="http://schemas.microsoft.com/office/drawing/2014/main" id="{66FAB63C-DFDC-49E7-AD7B-55F2691F721E}"/>
              </a:ext>
            </a:extLst>
          </p:cNvPr>
          <p:cNvPicPr>
            <a:picLocks noChangeAspect="1"/>
          </p:cNvPicPr>
          <p:nvPr/>
        </p:nvPicPr>
        <p:blipFill>
          <a:blip r:embed="rId3"/>
          <a:stretch>
            <a:fillRect/>
          </a:stretch>
        </p:blipFill>
        <p:spPr>
          <a:xfrm>
            <a:off x="584466" y="1552605"/>
            <a:ext cx="7975076" cy="4395703"/>
          </a:xfrm>
          <a:prstGeom prst="rect">
            <a:avLst/>
          </a:prstGeom>
          <a:noFill/>
          <a:ln cap="flat">
            <a:noFill/>
          </a:ln>
          <a:effectLst>
            <a:outerShdw dist="139699" dir="2700000" algn="tl">
              <a:srgbClr val="333333">
                <a:alpha val="65000"/>
              </a:srgbClr>
            </a:outerShdw>
          </a:effec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d ITFE HDF">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3845</TotalTime>
  <Words>2195</Words>
  <Application>Microsoft Office PowerPoint</Application>
  <PresentationFormat>Affichage à l'écran (4:3)</PresentationFormat>
  <Paragraphs>459</Paragraphs>
  <Slides>70</Slides>
  <Notes>8</Notes>
  <HiddenSlides>0</HiddenSlides>
  <MMClips>2</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70</vt:i4>
      </vt:variant>
    </vt:vector>
  </HeadingPairs>
  <TitlesOfParts>
    <vt:vector size="83" baseType="lpstr">
      <vt:lpstr>Abadi</vt:lpstr>
      <vt:lpstr>Arial</vt:lpstr>
      <vt:lpstr>Calibri</vt:lpstr>
      <vt:lpstr>Courier New</vt:lpstr>
      <vt:lpstr>FFHand</vt:lpstr>
      <vt:lpstr>Parka Regular</vt:lpstr>
      <vt:lpstr>Roboto</vt:lpstr>
      <vt:lpstr>Roboto Black</vt:lpstr>
      <vt:lpstr>Roboto Light</vt:lpstr>
      <vt:lpstr>Roboto Medium</vt:lpstr>
      <vt:lpstr>SymbolMT</vt:lpstr>
      <vt:lpstr>Thème Office</vt:lpstr>
      <vt:lpstr>Fond ITFE HDF</vt:lpstr>
      <vt:lpstr>Bienvenue à l’Assemblée Générale Ordinaire 2024</vt:lpstr>
      <vt:lpstr>Ouverture de  l’Assemblée Générale </vt:lpstr>
      <vt:lpstr>TEST ZAPETTES</vt:lpstr>
      <vt:lpstr>Procès Verbal  Assemblée Générale Ordinaire 2023  </vt:lpstr>
      <vt:lpstr> Procès Verbal Assemblée Générale numérique 2023  </vt:lpstr>
      <vt:lpstr>Rapport Moral</vt:lpstr>
      <vt:lpstr>Finances</vt:lpstr>
      <vt:lpstr>Le Compte de Résultats 2023</vt:lpstr>
      <vt:lpstr>Le Bilan 2023</vt:lpstr>
      <vt:lpstr>Rapport du commissaire aux comptes</vt:lpstr>
      <vt:lpstr>Bilan et Compte de Résultats 2023</vt:lpstr>
      <vt:lpstr>Proposition d’affecter le solde 2023 sur le report à nouveau</vt:lpstr>
      <vt:lpstr>Le Prévisionnel 2024</vt:lpstr>
      <vt:lpstr>Le Prévisionnel 2024</vt:lpstr>
      <vt:lpstr>Budget prévisionnel 2024</vt:lpstr>
      <vt:lpstr>Commission d’Organisation des Compétitions</vt:lpstr>
      <vt:lpstr>Commission d’Organisation des Compétitions</vt:lpstr>
      <vt:lpstr>Commission d’Organisation des Compétitions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Schémas des mouvements championnats féminins et masculins</vt:lpstr>
      <vt:lpstr>Tirage au sort des comités qui recevront les tournois d’accession U18 et U15 MASCULIN et FEMININ</vt:lpstr>
      <vt:lpstr>Commission Territorial d’Arbitrage</vt:lpstr>
      <vt:lpstr>Commission Territorial d’Arbitrage</vt:lpstr>
      <vt:lpstr>Hommage aux personnes disparues</vt:lpstr>
      <vt:lpstr>Médailles de la Ligue de Handball  des Hauts-de-France</vt:lpstr>
      <vt:lpstr>Médailles de la Ligue de Handball  des Hauts-de-France</vt:lpstr>
      <vt:lpstr>Champions 2023-2024</vt:lpstr>
      <vt:lpstr>PAUSE</vt:lpstr>
      <vt:lpstr>Commission Statuts &amp; Règlements</vt:lpstr>
      <vt:lpstr>Évolutions des licences depuis 2017 …</vt:lpstr>
      <vt:lpstr>Visioconférences GestHand –  les modifications pour la saison 2024/2025 </vt:lpstr>
      <vt:lpstr>Détails de la CMCD</vt:lpstr>
      <vt:lpstr>Commission Statuts &amp; Règlements</vt:lpstr>
      <vt:lpstr>Commission Territoriale de Discipline</vt:lpstr>
      <vt:lpstr>Commission Territoriale de Discipline</vt:lpstr>
      <vt:lpstr>Présentation PowerPoint</vt:lpstr>
      <vt:lpstr>Commission Territoriale de Discipline</vt:lpstr>
      <vt:lpstr>Commission Réclamations &amp; Litiges</vt:lpstr>
      <vt:lpstr>Commission Réclamations &amp; Litiges</vt:lpstr>
      <vt:lpstr>Commission Communication</vt:lpstr>
      <vt:lpstr>Commission Communication</vt:lpstr>
      <vt:lpstr>Parcours de Performance Fédéral Féminin</vt:lpstr>
      <vt:lpstr>Parcours de Performance Fédéral Féminin</vt:lpstr>
      <vt:lpstr>Parcours de Performance Fédéral Masculin</vt:lpstr>
      <vt:lpstr>Parcours de Performance Fédéral Masculin</vt:lpstr>
      <vt:lpstr>Institut Territorial de Formation et de l’Emploi</vt:lpstr>
      <vt:lpstr>Présentation PowerPoint</vt:lpstr>
      <vt:lpstr>Présentation PowerPoint</vt:lpstr>
      <vt:lpstr>Présentation PowerPoint</vt:lpstr>
      <vt:lpstr>…..aujourd’hui….</vt:lpstr>
      <vt:lpstr>Présentation PowerPoint</vt:lpstr>
      <vt:lpstr>Présentation PowerPoint</vt:lpstr>
      <vt:lpstr>Présentation PowerPoint</vt:lpstr>
      <vt:lpstr>Présentation PowerPoint</vt:lpstr>
      <vt:lpstr>Présentation PowerPoint</vt:lpstr>
      <vt:lpstr>Evènementiel</vt:lpstr>
      <vt:lpstr>Présentation PowerPoint</vt:lpstr>
      <vt:lpstr>Commission Médicale</vt:lpstr>
      <vt:lpstr>Commission Médicale</vt:lpstr>
      <vt:lpstr>Elections 2024 - 2029</vt:lpstr>
      <vt:lpstr>Elections 2024 - 2029</vt:lpstr>
      <vt:lpstr>Clôture de l’Assemblée Générale</vt:lpstr>
      <vt:lpstr>Clôture de l’Assemblée Générale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du diaporama</dc:title>
  <dc:creator>user</dc:creator>
  <cp:lastModifiedBy>ROCHES GREGORY (LIGUE HAUTS-DE-FRANCE)</cp:lastModifiedBy>
  <cp:revision>100</cp:revision>
  <cp:lastPrinted>2023-06-07T10:12:40Z</cp:lastPrinted>
  <dcterms:created xsi:type="dcterms:W3CDTF">2017-05-02T20:40:45Z</dcterms:created>
  <dcterms:modified xsi:type="dcterms:W3CDTF">2024-06-10T08:35:44Z</dcterms:modified>
</cp:coreProperties>
</file>